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9" r:id="rId6"/>
    <p:sldId id="260" r:id="rId7"/>
    <p:sldId id="282" r:id="rId8"/>
    <p:sldId id="263" r:id="rId9"/>
    <p:sldId id="262" r:id="rId10"/>
    <p:sldId id="264" r:id="rId11"/>
    <p:sldId id="283" r:id="rId12"/>
    <p:sldId id="284" r:id="rId13"/>
    <p:sldId id="281" r:id="rId14"/>
    <p:sldId id="266" r:id="rId15"/>
    <p:sldId id="267" r:id="rId16"/>
    <p:sldId id="268" r:id="rId17"/>
    <p:sldId id="269" r:id="rId18"/>
    <p:sldId id="278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135" autoAdjust="0"/>
  </p:normalViewPr>
  <p:slideViewPr>
    <p:cSldViewPr>
      <p:cViewPr>
        <p:scale>
          <a:sx n="60" d="100"/>
          <a:sy n="60" d="100"/>
        </p:scale>
        <p:origin x="-14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B1F0D-D3C6-498D-A569-3450AEE3EE92}" type="doc">
      <dgm:prSet loTypeId="urn:microsoft.com/office/officeart/2005/8/layout/b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12E1E9B1-BC8C-4D49-BABB-63A403BB4532}">
      <dgm:prSet phldrT="[Texto]" custT="1"/>
      <dgm:spPr/>
      <dgm:t>
        <a:bodyPr/>
        <a:lstStyle/>
        <a:p>
          <a:r>
            <a:rPr lang="es-CO" sz="1800" b="1" dirty="0" smtClean="0"/>
            <a:t>Desarrollo y diversificación de las TICS</a:t>
          </a:r>
          <a:endParaRPr lang="es-CO" sz="1800" b="1" dirty="0"/>
        </a:p>
      </dgm:t>
    </dgm:pt>
    <dgm:pt modelId="{1574BFA6-E8CF-4AE6-B25D-94CEFA409D7A}" type="parTrans" cxnId="{B4C473CA-1179-462E-9016-DE1B18CBE529}">
      <dgm:prSet/>
      <dgm:spPr/>
      <dgm:t>
        <a:bodyPr/>
        <a:lstStyle/>
        <a:p>
          <a:endParaRPr lang="es-CO"/>
        </a:p>
      </dgm:t>
    </dgm:pt>
    <dgm:pt modelId="{2F605048-E966-4236-BC60-3C9E1BE12B32}" type="sibTrans" cxnId="{B4C473CA-1179-462E-9016-DE1B18CBE529}">
      <dgm:prSet/>
      <dgm:spPr/>
      <dgm:t>
        <a:bodyPr/>
        <a:lstStyle/>
        <a:p>
          <a:endParaRPr lang="es-CO"/>
        </a:p>
      </dgm:t>
    </dgm:pt>
    <dgm:pt modelId="{5CF80C75-F773-446A-996E-34CCC0C57A50}">
      <dgm:prSet phldrT="[Texto]" custT="1"/>
      <dgm:spPr/>
      <dgm:t>
        <a:bodyPr/>
        <a:lstStyle/>
        <a:p>
          <a:r>
            <a:rPr lang="es-CO" sz="1800" b="1" dirty="0" smtClean="0"/>
            <a:t>Acreditación profesional,  programas e  instituciones.</a:t>
          </a:r>
          <a:endParaRPr lang="es-CO" sz="1800" b="1" dirty="0"/>
        </a:p>
      </dgm:t>
    </dgm:pt>
    <dgm:pt modelId="{FF579691-FCE3-4A35-BB70-646EC9101185}" type="parTrans" cxnId="{CB821842-B84F-4C8B-A3FE-28BC6E7809E9}">
      <dgm:prSet/>
      <dgm:spPr/>
      <dgm:t>
        <a:bodyPr/>
        <a:lstStyle/>
        <a:p>
          <a:endParaRPr lang="es-CO"/>
        </a:p>
      </dgm:t>
    </dgm:pt>
    <dgm:pt modelId="{335405E8-0979-461E-A93C-D023DC341E32}" type="sibTrans" cxnId="{CB821842-B84F-4C8B-A3FE-28BC6E7809E9}">
      <dgm:prSet/>
      <dgm:spPr/>
      <dgm:t>
        <a:bodyPr/>
        <a:lstStyle/>
        <a:p>
          <a:endParaRPr lang="es-CO"/>
        </a:p>
      </dgm:t>
    </dgm:pt>
    <dgm:pt modelId="{56BFD887-17FC-4B44-8F68-425AE4DB0E77}">
      <dgm:prSet phldrT="[Texto]" custT="1"/>
      <dgm:spPr/>
      <dgm:t>
        <a:bodyPr/>
        <a:lstStyle/>
        <a:p>
          <a:r>
            <a:rPr lang="es-CO" sz="1800" b="1" dirty="0" smtClean="0"/>
            <a:t>Establecimiento Redes del conocimiento </a:t>
          </a:r>
          <a:endParaRPr lang="es-CO" sz="1800" b="1" dirty="0"/>
        </a:p>
      </dgm:t>
    </dgm:pt>
    <dgm:pt modelId="{F3D15379-5BD8-44E4-859B-8F720CD98744}" type="parTrans" cxnId="{D354EB1B-68FB-4D11-8BAB-55830D5449C9}">
      <dgm:prSet/>
      <dgm:spPr/>
      <dgm:t>
        <a:bodyPr/>
        <a:lstStyle/>
        <a:p>
          <a:endParaRPr lang="es-CO"/>
        </a:p>
      </dgm:t>
    </dgm:pt>
    <dgm:pt modelId="{70CC0EA5-02DD-4254-9472-47194F470AC1}" type="sibTrans" cxnId="{D354EB1B-68FB-4D11-8BAB-55830D5449C9}">
      <dgm:prSet/>
      <dgm:spPr/>
      <dgm:t>
        <a:bodyPr/>
        <a:lstStyle/>
        <a:p>
          <a:endParaRPr lang="es-CO"/>
        </a:p>
      </dgm:t>
    </dgm:pt>
    <dgm:pt modelId="{029BF184-6F9F-49D0-999A-B71A809922D5}">
      <dgm:prSet phldrT="[Texto]" custT="1"/>
      <dgm:spPr/>
      <dgm:t>
        <a:bodyPr/>
        <a:lstStyle/>
        <a:p>
          <a:r>
            <a:rPr lang="es-CO" sz="1800" b="1" dirty="0" smtClean="0"/>
            <a:t>Auge programas de posgrados</a:t>
          </a:r>
          <a:endParaRPr lang="es-CO" sz="1800" b="1" dirty="0"/>
        </a:p>
      </dgm:t>
    </dgm:pt>
    <dgm:pt modelId="{1BEE917C-D147-4A24-8970-B7974B74DABC}" type="parTrans" cxnId="{7784D0B6-355B-4DEF-A1FD-D2B676FCF760}">
      <dgm:prSet/>
      <dgm:spPr/>
      <dgm:t>
        <a:bodyPr/>
        <a:lstStyle/>
        <a:p>
          <a:endParaRPr lang="es-CO"/>
        </a:p>
      </dgm:t>
    </dgm:pt>
    <dgm:pt modelId="{9C418E3C-CE0D-4335-9AF9-078F5B5F2678}" type="sibTrans" cxnId="{7784D0B6-355B-4DEF-A1FD-D2B676FCF760}">
      <dgm:prSet/>
      <dgm:spPr/>
      <dgm:t>
        <a:bodyPr/>
        <a:lstStyle/>
        <a:p>
          <a:endParaRPr lang="es-CO"/>
        </a:p>
      </dgm:t>
    </dgm:pt>
    <dgm:pt modelId="{E9546D2C-0415-4CF8-8786-744485118CB0}">
      <dgm:prSet phldrT="[Texto]" custT="1"/>
      <dgm:spPr/>
      <dgm:t>
        <a:bodyPr/>
        <a:lstStyle/>
        <a:p>
          <a:r>
            <a:rPr lang="es-CO" sz="1800" b="1" dirty="0" smtClean="0"/>
            <a:t>De consumidores  a generadores de conocimiento </a:t>
          </a:r>
          <a:endParaRPr lang="es-CO" sz="1800" b="1" dirty="0"/>
        </a:p>
      </dgm:t>
    </dgm:pt>
    <dgm:pt modelId="{9A964FFF-7CC8-4FD9-9298-7908311C30AE}" type="parTrans" cxnId="{050CC770-1B55-428B-9EB2-496AAEBE11B8}">
      <dgm:prSet/>
      <dgm:spPr/>
      <dgm:t>
        <a:bodyPr/>
        <a:lstStyle/>
        <a:p>
          <a:endParaRPr lang="es-CO"/>
        </a:p>
      </dgm:t>
    </dgm:pt>
    <dgm:pt modelId="{EBBDE5BE-D40C-4413-B053-AD31820A41AB}" type="sibTrans" cxnId="{050CC770-1B55-428B-9EB2-496AAEBE11B8}">
      <dgm:prSet/>
      <dgm:spPr/>
      <dgm:t>
        <a:bodyPr/>
        <a:lstStyle/>
        <a:p>
          <a:endParaRPr lang="es-CO"/>
        </a:p>
      </dgm:t>
    </dgm:pt>
    <dgm:pt modelId="{BECB0603-C4AB-4461-B03B-1ADCF9907445}">
      <dgm:prSet phldrT="[Texto]" custT="1"/>
      <dgm:spPr/>
      <dgm:t>
        <a:bodyPr/>
        <a:lstStyle/>
        <a:p>
          <a:r>
            <a:rPr lang="es-CO" sz="1800" b="1" dirty="0" smtClean="0"/>
            <a:t>Incremento  revistas  y periódicos indexados.</a:t>
          </a:r>
          <a:endParaRPr lang="es-CO" sz="1800" b="1" dirty="0"/>
        </a:p>
      </dgm:t>
    </dgm:pt>
    <dgm:pt modelId="{76D5B9C8-C61E-4D69-8617-250386565DAF}" type="parTrans" cxnId="{553083F1-110D-4B2F-BBF6-85B7B938C3FA}">
      <dgm:prSet/>
      <dgm:spPr/>
      <dgm:t>
        <a:bodyPr/>
        <a:lstStyle/>
        <a:p>
          <a:endParaRPr lang="es-CO"/>
        </a:p>
      </dgm:t>
    </dgm:pt>
    <dgm:pt modelId="{B995F7BD-F2A6-4328-AE84-58FC1EBDC20B}" type="sibTrans" cxnId="{553083F1-110D-4B2F-BBF6-85B7B938C3FA}">
      <dgm:prSet/>
      <dgm:spPr/>
      <dgm:t>
        <a:bodyPr/>
        <a:lstStyle/>
        <a:p>
          <a:endParaRPr lang="es-CO"/>
        </a:p>
      </dgm:t>
    </dgm:pt>
    <dgm:pt modelId="{F0605932-314B-48E5-8280-38BCC5033109}">
      <dgm:prSet phldrT="[Texto]" custT="1"/>
      <dgm:spPr/>
      <dgm:t>
        <a:bodyPr/>
        <a:lstStyle/>
        <a:p>
          <a:r>
            <a:rPr lang="es-CO" sz="1800" b="1" dirty="0" smtClean="0"/>
            <a:t>Incremento  investigaciones cualitativos.</a:t>
          </a:r>
          <a:endParaRPr lang="es-CO" sz="1800" b="1" dirty="0"/>
        </a:p>
      </dgm:t>
    </dgm:pt>
    <dgm:pt modelId="{40D7379B-80D4-494B-BA1C-8A8217B7F238}" type="parTrans" cxnId="{C5B98669-4CBC-4041-8F5F-80D9B165A185}">
      <dgm:prSet/>
      <dgm:spPr/>
      <dgm:t>
        <a:bodyPr/>
        <a:lstStyle/>
        <a:p>
          <a:endParaRPr lang="es-CO"/>
        </a:p>
      </dgm:t>
    </dgm:pt>
    <dgm:pt modelId="{8B925CC3-DDCC-4928-9DC5-CB70B3CD3175}" type="sibTrans" cxnId="{C5B98669-4CBC-4041-8F5F-80D9B165A185}">
      <dgm:prSet/>
      <dgm:spPr/>
      <dgm:t>
        <a:bodyPr/>
        <a:lstStyle/>
        <a:p>
          <a:endParaRPr lang="es-CO"/>
        </a:p>
      </dgm:t>
    </dgm:pt>
    <dgm:pt modelId="{8B8458A2-13D4-421D-BF04-6B408466C7AD}">
      <dgm:prSet phldrT="[Texto]" custT="1"/>
      <dgm:spPr/>
      <dgm:t>
        <a:bodyPr/>
        <a:lstStyle/>
        <a:p>
          <a:r>
            <a:rPr lang="es-CO" sz="1800" b="1" dirty="0" smtClean="0"/>
            <a:t>Diversificación en método y enfoques en la IC</a:t>
          </a:r>
          <a:endParaRPr lang="es-CO" sz="1800" b="1" dirty="0"/>
        </a:p>
      </dgm:t>
    </dgm:pt>
    <dgm:pt modelId="{CC6966F3-614E-4E7A-BFC4-6852A678BF75}" type="parTrans" cxnId="{7DF9C59B-F907-488D-BD2A-F7A471973190}">
      <dgm:prSet/>
      <dgm:spPr/>
      <dgm:t>
        <a:bodyPr/>
        <a:lstStyle/>
        <a:p>
          <a:endParaRPr lang="es-CO"/>
        </a:p>
      </dgm:t>
    </dgm:pt>
    <dgm:pt modelId="{C7AEFF9C-62EF-497C-8E6A-0A047F3B6DC2}" type="sibTrans" cxnId="{7DF9C59B-F907-488D-BD2A-F7A471973190}">
      <dgm:prSet/>
      <dgm:spPr/>
      <dgm:t>
        <a:bodyPr/>
        <a:lstStyle/>
        <a:p>
          <a:endParaRPr lang="es-CO"/>
        </a:p>
      </dgm:t>
    </dgm:pt>
    <dgm:pt modelId="{73BB052B-A02D-4E43-9A88-65141703A3C0}">
      <dgm:prSet phldrT="[Texto]"/>
      <dgm:spPr/>
      <dgm:t>
        <a:bodyPr/>
        <a:lstStyle/>
        <a:p>
          <a:r>
            <a:rPr lang="es-CO" b="1" dirty="0" smtClean="0"/>
            <a:t>Incremento de publicaciones </a:t>
          </a:r>
          <a:endParaRPr lang="es-CO" b="1" dirty="0"/>
        </a:p>
      </dgm:t>
    </dgm:pt>
    <dgm:pt modelId="{B04B96FE-36F5-43F4-9EB3-6216453AF798}" type="parTrans" cxnId="{8911E76E-FFA7-4E49-B26F-F6DACD3751D9}">
      <dgm:prSet/>
      <dgm:spPr/>
      <dgm:t>
        <a:bodyPr/>
        <a:lstStyle/>
        <a:p>
          <a:endParaRPr lang="es-CO"/>
        </a:p>
      </dgm:t>
    </dgm:pt>
    <dgm:pt modelId="{6D2B1088-F55C-41DD-BCB9-316FCE15BC14}" type="sibTrans" cxnId="{8911E76E-FFA7-4E49-B26F-F6DACD3751D9}">
      <dgm:prSet/>
      <dgm:spPr/>
      <dgm:t>
        <a:bodyPr/>
        <a:lstStyle/>
        <a:p>
          <a:endParaRPr lang="es-CO"/>
        </a:p>
      </dgm:t>
    </dgm:pt>
    <dgm:pt modelId="{F8F2F61D-8A8D-4F50-B0F2-2CF7A0EE8CE2}">
      <dgm:prSet custT="1"/>
      <dgm:spPr/>
      <dgm:t>
        <a:bodyPr/>
        <a:lstStyle/>
        <a:p>
          <a:r>
            <a:rPr lang="es-CO" sz="1800" b="1" dirty="0" smtClean="0"/>
            <a:t>Acceso al conocimiento de todo el mundo.</a:t>
          </a:r>
          <a:endParaRPr lang="es-CO" sz="1800" b="1" dirty="0"/>
        </a:p>
      </dgm:t>
    </dgm:pt>
    <dgm:pt modelId="{23BF5B6B-EA5A-4CD8-8EA2-8AC0CA748B2E}" type="parTrans" cxnId="{8DAD19B5-CC70-4A02-9DB6-ED3693A23AC7}">
      <dgm:prSet/>
      <dgm:spPr/>
      <dgm:t>
        <a:bodyPr/>
        <a:lstStyle/>
        <a:p>
          <a:endParaRPr lang="es-CO"/>
        </a:p>
      </dgm:t>
    </dgm:pt>
    <dgm:pt modelId="{BEF55F57-449A-43C1-BDCD-253D85CD9E89}" type="sibTrans" cxnId="{8DAD19B5-CC70-4A02-9DB6-ED3693A23AC7}">
      <dgm:prSet/>
      <dgm:spPr/>
      <dgm:t>
        <a:bodyPr/>
        <a:lstStyle/>
        <a:p>
          <a:endParaRPr lang="es-CO"/>
        </a:p>
      </dgm:t>
    </dgm:pt>
    <dgm:pt modelId="{5DC673B1-EDA3-4F86-B39A-A4CDDD83E73A}">
      <dgm:prSet custT="1"/>
      <dgm:spPr/>
      <dgm:t>
        <a:bodyPr/>
        <a:lstStyle/>
        <a:p>
          <a:r>
            <a:rPr lang="es-CO" sz="1800" b="1" dirty="0" smtClean="0"/>
            <a:t>Renovación permanente de los saberes.</a:t>
          </a:r>
          <a:endParaRPr lang="es-CO" sz="1800" b="1" dirty="0"/>
        </a:p>
      </dgm:t>
    </dgm:pt>
    <dgm:pt modelId="{D0005E53-EC13-4231-9375-ED1A979EDA7D}" type="parTrans" cxnId="{692A9BD0-AAA5-4772-9104-EBC5B13D506C}">
      <dgm:prSet/>
      <dgm:spPr/>
      <dgm:t>
        <a:bodyPr/>
        <a:lstStyle/>
        <a:p>
          <a:endParaRPr lang="es-CO"/>
        </a:p>
      </dgm:t>
    </dgm:pt>
    <dgm:pt modelId="{CC88011B-E1FA-46EA-9B51-79282783BCCE}" type="sibTrans" cxnId="{692A9BD0-AAA5-4772-9104-EBC5B13D506C}">
      <dgm:prSet/>
      <dgm:spPr/>
      <dgm:t>
        <a:bodyPr/>
        <a:lstStyle/>
        <a:p>
          <a:endParaRPr lang="es-CO"/>
        </a:p>
      </dgm:t>
    </dgm:pt>
    <dgm:pt modelId="{38AA7C7A-59B1-46B6-ACBB-6136336538F3}">
      <dgm:prSet custT="1"/>
      <dgm:spPr/>
      <dgm:t>
        <a:bodyPr/>
        <a:lstStyle/>
        <a:p>
          <a:r>
            <a:rPr lang="es-CO" sz="1800" b="1" dirty="0" smtClean="0"/>
            <a:t>Presencia creciente  sociedades del conocimiento. </a:t>
          </a:r>
          <a:endParaRPr lang="es-CO" sz="1800" b="1" dirty="0"/>
        </a:p>
      </dgm:t>
    </dgm:pt>
    <dgm:pt modelId="{409A8AA7-5F18-42CE-BC40-F73D356206BC}" type="parTrans" cxnId="{EB55A90A-C820-4E4A-B922-C4FD2765AD63}">
      <dgm:prSet/>
      <dgm:spPr/>
      <dgm:t>
        <a:bodyPr/>
        <a:lstStyle/>
        <a:p>
          <a:endParaRPr lang="es-CO"/>
        </a:p>
      </dgm:t>
    </dgm:pt>
    <dgm:pt modelId="{40381D30-C0E0-4BF1-B087-4FFCC3A75501}" type="sibTrans" cxnId="{EB55A90A-C820-4E4A-B922-C4FD2765AD63}">
      <dgm:prSet/>
      <dgm:spPr/>
      <dgm:t>
        <a:bodyPr/>
        <a:lstStyle/>
        <a:p>
          <a:endParaRPr lang="es-CO"/>
        </a:p>
      </dgm:t>
    </dgm:pt>
    <dgm:pt modelId="{C8B1C439-EF27-4CBE-85EA-019B77AE5F3E}" type="pres">
      <dgm:prSet presAssocID="{7DFB1F0D-D3C6-498D-A569-3450AEE3EE9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E4B82FC8-26A7-4D7C-B391-86A55D49E375}" type="pres">
      <dgm:prSet presAssocID="{12E1E9B1-BC8C-4D49-BABB-63A403BB4532}" presName="compNode" presStyleCnt="0"/>
      <dgm:spPr/>
    </dgm:pt>
    <dgm:pt modelId="{AECE6C19-2DE4-48DF-9DB5-8B9AADBE78FA}" type="pres">
      <dgm:prSet presAssocID="{12E1E9B1-BC8C-4D49-BABB-63A403BB4532}" presName="dummyConnPt" presStyleCnt="0"/>
      <dgm:spPr/>
    </dgm:pt>
    <dgm:pt modelId="{C6BB0FED-02E8-4DD0-8003-1091E9C5B5C3}" type="pres">
      <dgm:prSet presAssocID="{12E1E9B1-BC8C-4D49-BABB-63A403BB4532}" presName="node" presStyleLbl="node1" presStyleIdx="0" presStyleCnt="12" custScaleX="1257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1A8A79-6884-4250-9203-D398CA5276A3}" type="pres">
      <dgm:prSet presAssocID="{2F605048-E966-4236-BC60-3C9E1BE12B32}" presName="sibTrans" presStyleLbl="bgSibTrans2D1" presStyleIdx="0" presStyleCnt="11"/>
      <dgm:spPr/>
      <dgm:t>
        <a:bodyPr/>
        <a:lstStyle/>
        <a:p>
          <a:endParaRPr lang="es-CO"/>
        </a:p>
      </dgm:t>
    </dgm:pt>
    <dgm:pt modelId="{05DF0123-638E-4E23-850D-E9141C44A101}" type="pres">
      <dgm:prSet presAssocID="{F8F2F61D-8A8D-4F50-B0F2-2CF7A0EE8CE2}" presName="compNode" presStyleCnt="0"/>
      <dgm:spPr/>
    </dgm:pt>
    <dgm:pt modelId="{9B8D239C-1C08-4F09-9B01-86B42AD70B05}" type="pres">
      <dgm:prSet presAssocID="{F8F2F61D-8A8D-4F50-B0F2-2CF7A0EE8CE2}" presName="dummyConnPt" presStyleCnt="0"/>
      <dgm:spPr/>
    </dgm:pt>
    <dgm:pt modelId="{C52EE84F-B851-4754-827A-3CAEE858442E}" type="pres">
      <dgm:prSet presAssocID="{F8F2F61D-8A8D-4F50-B0F2-2CF7A0EE8CE2}" presName="node" presStyleLbl="node1" presStyleIdx="1" presStyleCnt="12" custScaleX="1184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63E3470-8E79-40D7-974F-93CF71E286C0}" type="pres">
      <dgm:prSet presAssocID="{BEF55F57-449A-43C1-BDCD-253D85CD9E89}" presName="sibTrans" presStyleLbl="bgSibTrans2D1" presStyleIdx="1" presStyleCnt="11"/>
      <dgm:spPr/>
      <dgm:t>
        <a:bodyPr/>
        <a:lstStyle/>
        <a:p>
          <a:endParaRPr lang="es-CO"/>
        </a:p>
      </dgm:t>
    </dgm:pt>
    <dgm:pt modelId="{2F250444-E6B9-4AA4-B38B-375CD4A01054}" type="pres">
      <dgm:prSet presAssocID="{38AA7C7A-59B1-46B6-ACBB-6136336538F3}" presName="compNode" presStyleCnt="0"/>
      <dgm:spPr/>
    </dgm:pt>
    <dgm:pt modelId="{789EEC1A-425E-4653-8E52-26A2CB831685}" type="pres">
      <dgm:prSet presAssocID="{38AA7C7A-59B1-46B6-ACBB-6136336538F3}" presName="dummyConnPt" presStyleCnt="0"/>
      <dgm:spPr/>
    </dgm:pt>
    <dgm:pt modelId="{4F5F1A1F-7DCE-4900-998A-683D1473B541}" type="pres">
      <dgm:prSet presAssocID="{38AA7C7A-59B1-46B6-ACBB-6136336538F3}" presName="node" presStyleLbl="node1" presStyleIdx="2" presStyleCnt="12" custScaleX="1184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607C936-0149-4D11-82A2-6BBE0D438CF5}" type="pres">
      <dgm:prSet presAssocID="{40381D30-C0E0-4BF1-B087-4FFCC3A75501}" presName="sibTrans" presStyleLbl="bgSibTrans2D1" presStyleIdx="2" presStyleCnt="11"/>
      <dgm:spPr/>
      <dgm:t>
        <a:bodyPr/>
        <a:lstStyle/>
        <a:p>
          <a:endParaRPr lang="es-CO"/>
        </a:p>
      </dgm:t>
    </dgm:pt>
    <dgm:pt modelId="{E463EEDB-B540-4C16-B3C2-B87727903D1F}" type="pres">
      <dgm:prSet presAssocID="{5DC673B1-EDA3-4F86-B39A-A4CDDD83E73A}" presName="compNode" presStyleCnt="0"/>
      <dgm:spPr/>
    </dgm:pt>
    <dgm:pt modelId="{BA5A323D-F634-4450-A75E-B33BB01F9E35}" type="pres">
      <dgm:prSet presAssocID="{5DC673B1-EDA3-4F86-B39A-A4CDDD83E73A}" presName="dummyConnPt" presStyleCnt="0"/>
      <dgm:spPr/>
    </dgm:pt>
    <dgm:pt modelId="{D5DE7F1E-0F5E-4AE6-B4C8-DECCF239AA6E}" type="pres">
      <dgm:prSet presAssocID="{5DC673B1-EDA3-4F86-B39A-A4CDDD83E73A}" presName="node" presStyleLbl="node1" presStyleIdx="3" presStyleCnt="12" custLinFactNeighborX="223" custLinFactNeighborY="713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873B317-74C0-4007-9192-BE6260AF3DC1}" type="pres">
      <dgm:prSet presAssocID="{CC88011B-E1FA-46EA-9B51-79282783BCCE}" presName="sibTrans" presStyleLbl="bgSibTrans2D1" presStyleIdx="3" presStyleCnt="11"/>
      <dgm:spPr/>
      <dgm:t>
        <a:bodyPr/>
        <a:lstStyle/>
        <a:p>
          <a:endParaRPr lang="es-CO"/>
        </a:p>
      </dgm:t>
    </dgm:pt>
    <dgm:pt modelId="{485B3FCA-017F-4D13-92D0-32858211E34E}" type="pres">
      <dgm:prSet presAssocID="{5CF80C75-F773-446A-996E-34CCC0C57A50}" presName="compNode" presStyleCnt="0"/>
      <dgm:spPr/>
    </dgm:pt>
    <dgm:pt modelId="{A661D817-D56A-4782-9A75-484B4E16A3D7}" type="pres">
      <dgm:prSet presAssocID="{5CF80C75-F773-446A-996E-34CCC0C57A50}" presName="dummyConnPt" presStyleCnt="0"/>
      <dgm:spPr/>
    </dgm:pt>
    <dgm:pt modelId="{A726A23C-3D09-43B1-8F5E-C12CEB06C86F}" type="pres">
      <dgm:prSet presAssocID="{5CF80C75-F773-446A-996E-34CCC0C57A50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0F1276-FD22-46F6-A8CA-B221E76934DF}" type="pres">
      <dgm:prSet presAssocID="{335405E8-0979-461E-A93C-D023DC341E32}" presName="sibTrans" presStyleLbl="bgSibTrans2D1" presStyleIdx="4" presStyleCnt="11"/>
      <dgm:spPr/>
      <dgm:t>
        <a:bodyPr/>
        <a:lstStyle/>
        <a:p>
          <a:endParaRPr lang="es-CO"/>
        </a:p>
      </dgm:t>
    </dgm:pt>
    <dgm:pt modelId="{060941E0-8E8F-4341-B688-69BD2ECFAD38}" type="pres">
      <dgm:prSet presAssocID="{56BFD887-17FC-4B44-8F68-425AE4DB0E77}" presName="compNode" presStyleCnt="0"/>
      <dgm:spPr/>
    </dgm:pt>
    <dgm:pt modelId="{AF5B6BD1-29DC-4C3F-876E-3B3011A892EB}" type="pres">
      <dgm:prSet presAssocID="{56BFD887-17FC-4B44-8F68-425AE4DB0E77}" presName="dummyConnPt" presStyleCnt="0"/>
      <dgm:spPr/>
    </dgm:pt>
    <dgm:pt modelId="{22ED9BF0-69D4-40D3-A712-D65E9E10F6A0}" type="pres">
      <dgm:prSet presAssocID="{56BFD887-17FC-4B44-8F68-425AE4DB0E7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B680FA-6F92-4BAD-BF9C-5AB926A98693}" type="pres">
      <dgm:prSet presAssocID="{70CC0EA5-02DD-4254-9472-47194F470AC1}" presName="sibTrans" presStyleLbl="bgSibTrans2D1" presStyleIdx="5" presStyleCnt="11"/>
      <dgm:spPr/>
      <dgm:t>
        <a:bodyPr/>
        <a:lstStyle/>
        <a:p>
          <a:endParaRPr lang="es-CO"/>
        </a:p>
      </dgm:t>
    </dgm:pt>
    <dgm:pt modelId="{77C92DC1-8DCF-4944-BF1A-090E9B2F8EEA}" type="pres">
      <dgm:prSet presAssocID="{029BF184-6F9F-49D0-999A-B71A809922D5}" presName="compNode" presStyleCnt="0"/>
      <dgm:spPr/>
    </dgm:pt>
    <dgm:pt modelId="{DC0B3A10-CA62-43E7-8E9F-227AB3A9DE9A}" type="pres">
      <dgm:prSet presAssocID="{029BF184-6F9F-49D0-999A-B71A809922D5}" presName="dummyConnPt" presStyleCnt="0"/>
      <dgm:spPr/>
    </dgm:pt>
    <dgm:pt modelId="{0D8F171B-9945-46B2-AD69-44C53B174429}" type="pres">
      <dgm:prSet presAssocID="{029BF184-6F9F-49D0-999A-B71A809922D5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FA2520B-833F-46B0-A8E3-28CACFD2277C}" type="pres">
      <dgm:prSet presAssocID="{9C418E3C-CE0D-4335-9AF9-078F5B5F2678}" presName="sibTrans" presStyleLbl="bgSibTrans2D1" presStyleIdx="6" presStyleCnt="11"/>
      <dgm:spPr/>
      <dgm:t>
        <a:bodyPr/>
        <a:lstStyle/>
        <a:p>
          <a:endParaRPr lang="es-CO"/>
        </a:p>
      </dgm:t>
    </dgm:pt>
    <dgm:pt modelId="{0AD0A030-8890-4857-BB4D-C91962EE387A}" type="pres">
      <dgm:prSet presAssocID="{E9546D2C-0415-4CF8-8786-744485118CB0}" presName="compNode" presStyleCnt="0"/>
      <dgm:spPr/>
    </dgm:pt>
    <dgm:pt modelId="{47971BE8-383B-411F-A355-BDCE5EFD7C09}" type="pres">
      <dgm:prSet presAssocID="{E9546D2C-0415-4CF8-8786-744485118CB0}" presName="dummyConnPt" presStyleCnt="0"/>
      <dgm:spPr/>
    </dgm:pt>
    <dgm:pt modelId="{C20595DF-A19E-4438-AA3B-85D045461150}" type="pres">
      <dgm:prSet presAssocID="{E9546D2C-0415-4CF8-8786-744485118CB0}" presName="node" presStyleLbl="node1" presStyleIdx="7" presStyleCnt="12" custScaleX="12970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15CDCD2-03C8-4B21-AF81-BBC6D9376587}" type="pres">
      <dgm:prSet presAssocID="{EBBDE5BE-D40C-4413-B053-AD31820A41AB}" presName="sibTrans" presStyleLbl="bgSibTrans2D1" presStyleIdx="7" presStyleCnt="11"/>
      <dgm:spPr/>
      <dgm:t>
        <a:bodyPr/>
        <a:lstStyle/>
        <a:p>
          <a:endParaRPr lang="es-CO"/>
        </a:p>
      </dgm:t>
    </dgm:pt>
    <dgm:pt modelId="{2DA6B093-1336-4FDA-9D7C-6F84BBF1206A}" type="pres">
      <dgm:prSet presAssocID="{BECB0603-C4AB-4461-B03B-1ADCF9907445}" presName="compNode" presStyleCnt="0"/>
      <dgm:spPr/>
    </dgm:pt>
    <dgm:pt modelId="{5534996E-A17C-452A-B207-03538C264400}" type="pres">
      <dgm:prSet presAssocID="{BECB0603-C4AB-4461-B03B-1ADCF9907445}" presName="dummyConnPt" presStyleCnt="0"/>
      <dgm:spPr/>
    </dgm:pt>
    <dgm:pt modelId="{20B82B14-DFA5-4EDF-8544-232046EB2829}" type="pres">
      <dgm:prSet presAssocID="{BECB0603-C4AB-4461-B03B-1ADCF9907445}" presName="node" presStyleLbl="node1" presStyleIdx="8" presStyleCnt="12" custLinFactNeighborX="140" custLinFactNeighborY="284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953E37-7597-4595-AE97-3F42C77B4A12}" type="pres">
      <dgm:prSet presAssocID="{B995F7BD-F2A6-4328-AE84-58FC1EBDC20B}" presName="sibTrans" presStyleLbl="bgSibTrans2D1" presStyleIdx="8" presStyleCnt="11"/>
      <dgm:spPr/>
      <dgm:t>
        <a:bodyPr/>
        <a:lstStyle/>
        <a:p>
          <a:endParaRPr lang="es-CO"/>
        </a:p>
      </dgm:t>
    </dgm:pt>
    <dgm:pt modelId="{39D85667-EE04-42E1-819A-42DEAC41ECB3}" type="pres">
      <dgm:prSet presAssocID="{F0605932-314B-48E5-8280-38BCC5033109}" presName="compNode" presStyleCnt="0"/>
      <dgm:spPr/>
    </dgm:pt>
    <dgm:pt modelId="{C321A54A-CE78-4565-A17D-1BF3AA1270D7}" type="pres">
      <dgm:prSet presAssocID="{F0605932-314B-48E5-8280-38BCC5033109}" presName="dummyConnPt" presStyleCnt="0"/>
      <dgm:spPr/>
    </dgm:pt>
    <dgm:pt modelId="{56FFE2C4-DA6E-43A7-9638-764952603E4C}" type="pres">
      <dgm:prSet presAssocID="{F0605932-314B-48E5-8280-38BCC503310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D0683D-3C58-44BC-9DC7-F33889933AEB}" type="pres">
      <dgm:prSet presAssocID="{8B925CC3-DDCC-4928-9DC5-CB70B3CD3175}" presName="sibTrans" presStyleLbl="bgSibTrans2D1" presStyleIdx="9" presStyleCnt="11"/>
      <dgm:spPr/>
      <dgm:t>
        <a:bodyPr/>
        <a:lstStyle/>
        <a:p>
          <a:endParaRPr lang="es-CO"/>
        </a:p>
      </dgm:t>
    </dgm:pt>
    <dgm:pt modelId="{D9729B30-4E43-4286-9FD1-006851BFD882}" type="pres">
      <dgm:prSet presAssocID="{8B8458A2-13D4-421D-BF04-6B408466C7AD}" presName="compNode" presStyleCnt="0"/>
      <dgm:spPr/>
    </dgm:pt>
    <dgm:pt modelId="{B4B6267C-B8EE-4821-B8AF-061CC0A1624B}" type="pres">
      <dgm:prSet presAssocID="{8B8458A2-13D4-421D-BF04-6B408466C7AD}" presName="dummyConnPt" presStyleCnt="0"/>
      <dgm:spPr/>
    </dgm:pt>
    <dgm:pt modelId="{F3871B42-DC47-4192-A7B8-2B0304DFB4A0}" type="pres">
      <dgm:prSet presAssocID="{8B8458A2-13D4-421D-BF04-6B408466C7AD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7922570-E711-441F-BACB-75D61E1DD9BB}" type="pres">
      <dgm:prSet presAssocID="{C7AEFF9C-62EF-497C-8E6A-0A047F3B6DC2}" presName="sibTrans" presStyleLbl="bgSibTrans2D1" presStyleIdx="10" presStyleCnt="11"/>
      <dgm:spPr/>
      <dgm:t>
        <a:bodyPr/>
        <a:lstStyle/>
        <a:p>
          <a:endParaRPr lang="es-CO"/>
        </a:p>
      </dgm:t>
    </dgm:pt>
    <dgm:pt modelId="{6593CC17-2160-4E30-9913-37A8827FC5D6}" type="pres">
      <dgm:prSet presAssocID="{73BB052B-A02D-4E43-9A88-65141703A3C0}" presName="compNode" presStyleCnt="0"/>
      <dgm:spPr/>
    </dgm:pt>
    <dgm:pt modelId="{A5513E39-6502-41AA-8B91-53290B919FC3}" type="pres">
      <dgm:prSet presAssocID="{73BB052B-A02D-4E43-9A88-65141703A3C0}" presName="dummyConnPt" presStyleCnt="0"/>
      <dgm:spPr/>
    </dgm:pt>
    <dgm:pt modelId="{6811DFFD-FCC0-43CC-8860-CF70CF67251A}" type="pres">
      <dgm:prSet presAssocID="{73BB052B-A02D-4E43-9A88-65141703A3C0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50CC770-1B55-428B-9EB2-496AAEBE11B8}" srcId="{7DFB1F0D-D3C6-498D-A569-3450AEE3EE92}" destId="{E9546D2C-0415-4CF8-8786-744485118CB0}" srcOrd="7" destOrd="0" parTransId="{9A964FFF-7CC8-4FD9-9298-7908311C30AE}" sibTransId="{EBBDE5BE-D40C-4413-B053-AD31820A41AB}"/>
    <dgm:cxn modelId="{21AE2457-A888-441E-A242-F633BB190FF0}" type="presOf" srcId="{73BB052B-A02D-4E43-9A88-65141703A3C0}" destId="{6811DFFD-FCC0-43CC-8860-CF70CF67251A}" srcOrd="0" destOrd="0" presId="urn:microsoft.com/office/officeart/2005/8/layout/bProcess4"/>
    <dgm:cxn modelId="{D354EB1B-68FB-4D11-8BAB-55830D5449C9}" srcId="{7DFB1F0D-D3C6-498D-A569-3450AEE3EE92}" destId="{56BFD887-17FC-4B44-8F68-425AE4DB0E77}" srcOrd="5" destOrd="0" parTransId="{F3D15379-5BD8-44E4-859B-8F720CD98744}" sibTransId="{70CC0EA5-02DD-4254-9472-47194F470AC1}"/>
    <dgm:cxn modelId="{E19BE528-9090-42D0-8D67-1EB6E970DC22}" type="presOf" srcId="{7DFB1F0D-D3C6-498D-A569-3450AEE3EE92}" destId="{C8B1C439-EF27-4CBE-85EA-019B77AE5F3E}" srcOrd="0" destOrd="0" presId="urn:microsoft.com/office/officeart/2005/8/layout/bProcess4"/>
    <dgm:cxn modelId="{6F87BCE2-22BB-4CBD-BE23-A84DEBEDF399}" type="presOf" srcId="{335405E8-0979-461E-A93C-D023DC341E32}" destId="{5F0F1276-FD22-46F6-A8CA-B221E76934DF}" srcOrd="0" destOrd="0" presId="urn:microsoft.com/office/officeart/2005/8/layout/bProcess4"/>
    <dgm:cxn modelId="{2BE71AD7-10BA-4CA9-B870-45EC7AFC8609}" type="presOf" srcId="{5CF80C75-F773-446A-996E-34CCC0C57A50}" destId="{A726A23C-3D09-43B1-8F5E-C12CEB06C86F}" srcOrd="0" destOrd="0" presId="urn:microsoft.com/office/officeart/2005/8/layout/bProcess4"/>
    <dgm:cxn modelId="{7DF9C59B-F907-488D-BD2A-F7A471973190}" srcId="{7DFB1F0D-D3C6-498D-A569-3450AEE3EE92}" destId="{8B8458A2-13D4-421D-BF04-6B408466C7AD}" srcOrd="10" destOrd="0" parTransId="{CC6966F3-614E-4E7A-BFC4-6852A678BF75}" sibTransId="{C7AEFF9C-62EF-497C-8E6A-0A047F3B6DC2}"/>
    <dgm:cxn modelId="{B0CDFBB7-9013-4FC3-B09B-A71BF16E5FD6}" type="presOf" srcId="{9C418E3C-CE0D-4335-9AF9-078F5B5F2678}" destId="{3FA2520B-833F-46B0-A8E3-28CACFD2277C}" srcOrd="0" destOrd="0" presId="urn:microsoft.com/office/officeart/2005/8/layout/bProcess4"/>
    <dgm:cxn modelId="{07DD5FB5-22B3-4C68-B144-200A5B45023D}" type="presOf" srcId="{38AA7C7A-59B1-46B6-ACBB-6136336538F3}" destId="{4F5F1A1F-7DCE-4900-998A-683D1473B541}" srcOrd="0" destOrd="0" presId="urn:microsoft.com/office/officeart/2005/8/layout/bProcess4"/>
    <dgm:cxn modelId="{1E739250-845C-463D-AB65-5408347B9357}" type="presOf" srcId="{C7AEFF9C-62EF-497C-8E6A-0A047F3B6DC2}" destId="{E7922570-E711-441F-BACB-75D61E1DD9BB}" srcOrd="0" destOrd="0" presId="urn:microsoft.com/office/officeart/2005/8/layout/bProcess4"/>
    <dgm:cxn modelId="{8911E76E-FFA7-4E49-B26F-F6DACD3751D9}" srcId="{7DFB1F0D-D3C6-498D-A569-3450AEE3EE92}" destId="{73BB052B-A02D-4E43-9A88-65141703A3C0}" srcOrd="11" destOrd="0" parTransId="{B04B96FE-36F5-43F4-9EB3-6216453AF798}" sibTransId="{6D2B1088-F55C-41DD-BCB9-316FCE15BC14}"/>
    <dgm:cxn modelId="{B4C473CA-1179-462E-9016-DE1B18CBE529}" srcId="{7DFB1F0D-D3C6-498D-A569-3450AEE3EE92}" destId="{12E1E9B1-BC8C-4D49-BABB-63A403BB4532}" srcOrd="0" destOrd="0" parTransId="{1574BFA6-E8CF-4AE6-B25D-94CEFA409D7A}" sibTransId="{2F605048-E966-4236-BC60-3C9E1BE12B32}"/>
    <dgm:cxn modelId="{260E5D94-5881-49C2-B647-65AD43E11A88}" type="presOf" srcId="{8B8458A2-13D4-421D-BF04-6B408466C7AD}" destId="{F3871B42-DC47-4192-A7B8-2B0304DFB4A0}" srcOrd="0" destOrd="0" presId="urn:microsoft.com/office/officeart/2005/8/layout/bProcess4"/>
    <dgm:cxn modelId="{EB55A90A-C820-4E4A-B922-C4FD2765AD63}" srcId="{7DFB1F0D-D3C6-498D-A569-3450AEE3EE92}" destId="{38AA7C7A-59B1-46B6-ACBB-6136336538F3}" srcOrd="2" destOrd="0" parTransId="{409A8AA7-5F18-42CE-BC40-F73D356206BC}" sibTransId="{40381D30-C0E0-4BF1-B087-4FFCC3A75501}"/>
    <dgm:cxn modelId="{692A9BD0-AAA5-4772-9104-EBC5B13D506C}" srcId="{7DFB1F0D-D3C6-498D-A569-3450AEE3EE92}" destId="{5DC673B1-EDA3-4F86-B39A-A4CDDD83E73A}" srcOrd="3" destOrd="0" parTransId="{D0005E53-EC13-4231-9375-ED1A979EDA7D}" sibTransId="{CC88011B-E1FA-46EA-9B51-79282783BCCE}"/>
    <dgm:cxn modelId="{E4B3C30A-636F-4B1C-A332-03962D79A934}" type="presOf" srcId="{5DC673B1-EDA3-4F86-B39A-A4CDDD83E73A}" destId="{D5DE7F1E-0F5E-4AE6-B4C8-DECCF239AA6E}" srcOrd="0" destOrd="0" presId="urn:microsoft.com/office/officeart/2005/8/layout/bProcess4"/>
    <dgm:cxn modelId="{7784D0B6-355B-4DEF-A1FD-D2B676FCF760}" srcId="{7DFB1F0D-D3C6-498D-A569-3450AEE3EE92}" destId="{029BF184-6F9F-49D0-999A-B71A809922D5}" srcOrd="6" destOrd="0" parTransId="{1BEE917C-D147-4A24-8970-B7974B74DABC}" sibTransId="{9C418E3C-CE0D-4335-9AF9-078F5B5F2678}"/>
    <dgm:cxn modelId="{8C9C0A0E-FF2C-4115-A48E-D8487C36EF32}" type="presOf" srcId="{E9546D2C-0415-4CF8-8786-744485118CB0}" destId="{C20595DF-A19E-4438-AA3B-85D045461150}" srcOrd="0" destOrd="0" presId="urn:microsoft.com/office/officeart/2005/8/layout/bProcess4"/>
    <dgm:cxn modelId="{C5B98669-4CBC-4041-8F5F-80D9B165A185}" srcId="{7DFB1F0D-D3C6-498D-A569-3450AEE3EE92}" destId="{F0605932-314B-48E5-8280-38BCC5033109}" srcOrd="9" destOrd="0" parTransId="{40D7379B-80D4-494B-BA1C-8A8217B7F238}" sibTransId="{8B925CC3-DDCC-4928-9DC5-CB70B3CD3175}"/>
    <dgm:cxn modelId="{0FF908E9-451E-4AAB-A55C-E7F20D0FC44A}" type="presOf" srcId="{F8F2F61D-8A8D-4F50-B0F2-2CF7A0EE8CE2}" destId="{C52EE84F-B851-4754-827A-3CAEE858442E}" srcOrd="0" destOrd="0" presId="urn:microsoft.com/office/officeart/2005/8/layout/bProcess4"/>
    <dgm:cxn modelId="{8BBFE7C8-5BEE-4A82-A87C-B10F981A1198}" type="presOf" srcId="{70CC0EA5-02DD-4254-9472-47194F470AC1}" destId="{4DB680FA-6F92-4BAD-BF9C-5AB926A98693}" srcOrd="0" destOrd="0" presId="urn:microsoft.com/office/officeart/2005/8/layout/bProcess4"/>
    <dgm:cxn modelId="{BA5280D3-08BE-4CF3-9BBC-C0F881539FCC}" type="presOf" srcId="{40381D30-C0E0-4BF1-B087-4FFCC3A75501}" destId="{D607C936-0149-4D11-82A2-6BBE0D438CF5}" srcOrd="0" destOrd="0" presId="urn:microsoft.com/office/officeart/2005/8/layout/bProcess4"/>
    <dgm:cxn modelId="{8DAD19B5-CC70-4A02-9DB6-ED3693A23AC7}" srcId="{7DFB1F0D-D3C6-498D-A569-3450AEE3EE92}" destId="{F8F2F61D-8A8D-4F50-B0F2-2CF7A0EE8CE2}" srcOrd="1" destOrd="0" parTransId="{23BF5B6B-EA5A-4CD8-8EA2-8AC0CA748B2E}" sibTransId="{BEF55F57-449A-43C1-BDCD-253D85CD9E89}"/>
    <dgm:cxn modelId="{45791803-F0C9-44D1-A607-8A2827DF1F25}" type="presOf" srcId="{F0605932-314B-48E5-8280-38BCC5033109}" destId="{56FFE2C4-DA6E-43A7-9638-764952603E4C}" srcOrd="0" destOrd="0" presId="urn:microsoft.com/office/officeart/2005/8/layout/bProcess4"/>
    <dgm:cxn modelId="{3D5076FB-4DF2-4B7A-B1D4-E4C66E6E080D}" type="presOf" srcId="{BEF55F57-449A-43C1-BDCD-253D85CD9E89}" destId="{963E3470-8E79-40D7-974F-93CF71E286C0}" srcOrd="0" destOrd="0" presId="urn:microsoft.com/office/officeart/2005/8/layout/bProcess4"/>
    <dgm:cxn modelId="{3757D792-3227-42B4-82C9-45CFEA9ABE4C}" type="presOf" srcId="{B995F7BD-F2A6-4328-AE84-58FC1EBDC20B}" destId="{95953E37-7597-4595-AE97-3F42C77B4A12}" srcOrd="0" destOrd="0" presId="urn:microsoft.com/office/officeart/2005/8/layout/bProcess4"/>
    <dgm:cxn modelId="{CB821842-B84F-4C8B-A3FE-28BC6E7809E9}" srcId="{7DFB1F0D-D3C6-498D-A569-3450AEE3EE92}" destId="{5CF80C75-F773-446A-996E-34CCC0C57A50}" srcOrd="4" destOrd="0" parTransId="{FF579691-FCE3-4A35-BB70-646EC9101185}" sibTransId="{335405E8-0979-461E-A93C-D023DC341E32}"/>
    <dgm:cxn modelId="{24F229EF-9A14-4C21-8A3D-0C1E005843F7}" type="presOf" srcId="{56BFD887-17FC-4B44-8F68-425AE4DB0E77}" destId="{22ED9BF0-69D4-40D3-A712-D65E9E10F6A0}" srcOrd="0" destOrd="0" presId="urn:microsoft.com/office/officeart/2005/8/layout/bProcess4"/>
    <dgm:cxn modelId="{53077D7F-1150-4333-95D0-30AB330B814B}" type="presOf" srcId="{029BF184-6F9F-49D0-999A-B71A809922D5}" destId="{0D8F171B-9945-46B2-AD69-44C53B174429}" srcOrd="0" destOrd="0" presId="urn:microsoft.com/office/officeart/2005/8/layout/bProcess4"/>
    <dgm:cxn modelId="{4067A9DF-38C6-4369-A926-8A8B4C4C03D8}" type="presOf" srcId="{EBBDE5BE-D40C-4413-B053-AD31820A41AB}" destId="{C15CDCD2-03C8-4B21-AF81-BBC6D9376587}" srcOrd="0" destOrd="0" presId="urn:microsoft.com/office/officeart/2005/8/layout/bProcess4"/>
    <dgm:cxn modelId="{9C982DE2-F367-4872-9B65-BA80EE071103}" type="presOf" srcId="{BECB0603-C4AB-4461-B03B-1ADCF9907445}" destId="{20B82B14-DFA5-4EDF-8544-232046EB2829}" srcOrd="0" destOrd="0" presId="urn:microsoft.com/office/officeart/2005/8/layout/bProcess4"/>
    <dgm:cxn modelId="{DB62E36D-238F-4F12-9F21-65AC241CDE2C}" type="presOf" srcId="{8B925CC3-DDCC-4928-9DC5-CB70B3CD3175}" destId="{36D0683D-3C58-44BC-9DC7-F33889933AEB}" srcOrd="0" destOrd="0" presId="urn:microsoft.com/office/officeart/2005/8/layout/bProcess4"/>
    <dgm:cxn modelId="{701E414C-98B7-4D57-80AB-44ECD120B49D}" type="presOf" srcId="{2F605048-E966-4236-BC60-3C9E1BE12B32}" destId="{B21A8A79-6884-4250-9203-D398CA5276A3}" srcOrd="0" destOrd="0" presId="urn:microsoft.com/office/officeart/2005/8/layout/bProcess4"/>
    <dgm:cxn modelId="{D49B53BE-BB8A-40F0-87A8-18C49E2DBCEA}" type="presOf" srcId="{12E1E9B1-BC8C-4D49-BABB-63A403BB4532}" destId="{C6BB0FED-02E8-4DD0-8003-1091E9C5B5C3}" srcOrd="0" destOrd="0" presId="urn:microsoft.com/office/officeart/2005/8/layout/bProcess4"/>
    <dgm:cxn modelId="{C9878096-DF23-4C76-85E7-9D0B06E759D4}" type="presOf" srcId="{CC88011B-E1FA-46EA-9B51-79282783BCCE}" destId="{E873B317-74C0-4007-9192-BE6260AF3DC1}" srcOrd="0" destOrd="0" presId="urn:microsoft.com/office/officeart/2005/8/layout/bProcess4"/>
    <dgm:cxn modelId="{553083F1-110D-4B2F-BBF6-85B7B938C3FA}" srcId="{7DFB1F0D-D3C6-498D-A569-3450AEE3EE92}" destId="{BECB0603-C4AB-4461-B03B-1ADCF9907445}" srcOrd="8" destOrd="0" parTransId="{76D5B9C8-C61E-4D69-8617-250386565DAF}" sibTransId="{B995F7BD-F2A6-4328-AE84-58FC1EBDC20B}"/>
    <dgm:cxn modelId="{7D081BEA-5D5B-4EA5-983B-1542EB4AF2D4}" type="presParOf" srcId="{C8B1C439-EF27-4CBE-85EA-019B77AE5F3E}" destId="{E4B82FC8-26A7-4D7C-B391-86A55D49E375}" srcOrd="0" destOrd="0" presId="urn:microsoft.com/office/officeart/2005/8/layout/bProcess4"/>
    <dgm:cxn modelId="{76DD3504-64FF-44BC-86CC-AFAD2CC759DB}" type="presParOf" srcId="{E4B82FC8-26A7-4D7C-B391-86A55D49E375}" destId="{AECE6C19-2DE4-48DF-9DB5-8B9AADBE78FA}" srcOrd="0" destOrd="0" presId="urn:microsoft.com/office/officeart/2005/8/layout/bProcess4"/>
    <dgm:cxn modelId="{2A01BDDA-CB85-4210-B080-A868CD52270F}" type="presParOf" srcId="{E4B82FC8-26A7-4D7C-B391-86A55D49E375}" destId="{C6BB0FED-02E8-4DD0-8003-1091E9C5B5C3}" srcOrd="1" destOrd="0" presId="urn:microsoft.com/office/officeart/2005/8/layout/bProcess4"/>
    <dgm:cxn modelId="{99760646-66C0-4BEC-9924-79D56134578C}" type="presParOf" srcId="{C8B1C439-EF27-4CBE-85EA-019B77AE5F3E}" destId="{B21A8A79-6884-4250-9203-D398CA5276A3}" srcOrd="1" destOrd="0" presId="urn:microsoft.com/office/officeart/2005/8/layout/bProcess4"/>
    <dgm:cxn modelId="{525721D4-AD67-4145-B361-00A7E282058F}" type="presParOf" srcId="{C8B1C439-EF27-4CBE-85EA-019B77AE5F3E}" destId="{05DF0123-638E-4E23-850D-E9141C44A101}" srcOrd="2" destOrd="0" presId="urn:microsoft.com/office/officeart/2005/8/layout/bProcess4"/>
    <dgm:cxn modelId="{BF3EB079-53C3-47DB-9410-1B88272E32C7}" type="presParOf" srcId="{05DF0123-638E-4E23-850D-E9141C44A101}" destId="{9B8D239C-1C08-4F09-9B01-86B42AD70B05}" srcOrd="0" destOrd="0" presId="urn:microsoft.com/office/officeart/2005/8/layout/bProcess4"/>
    <dgm:cxn modelId="{59B31331-EC52-4C41-8BEF-C9B1B38BEAF7}" type="presParOf" srcId="{05DF0123-638E-4E23-850D-E9141C44A101}" destId="{C52EE84F-B851-4754-827A-3CAEE858442E}" srcOrd="1" destOrd="0" presId="urn:microsoft.com/office/officeart/2005/8/layout/bProcess4"/>
    <dgm:cxn modelId="{9048AA08-2877-4E82-B6F1-F142CE20FD7D}" type="presParOf" srcId="{C8B1C439-EF27-4CBE-85EA-019B77AE5F3E}" destId="{963E3470-8E79-40D7-974F-93CF71E286C0}" srcOrd="3" destOrd="0" presId="urn:microsoft.com/office/officeart/2005/8/layout/bProcess4"/>
    <dgm:cxn modelId="{BE703E9A-A26F-4897-96D7-0BD54150445A}" type="presParOf" srcId="{C8B1C439-EF27-4CBE-85EA-019B77AE5F3E}" destId="{2F250444-E6B9-4AA4-B38B-375CD4A01054}" srcOrd="4" destOrd="0" presId="urn:microsoft.com/office/officeart/2005/8/layout/bProcess4"/>
    <dgm:cxn modelId="{D1379388-1C89-491A-BA32-054620A0B2F8}" type="presParOf" srcId="{2F250444-E6B9-4AA4-B38B-375CD4A01054}" destId="{789EEC1A-425E-4653-8E52-26A2CB831685}" srcOrd="0" destOrd="0" presId="urn:microsoft.com/office/officeart/2005/8/layout/bProcess4"/>
    <dgm:cxn modelId="{9CDD8DC5-E406-4B63-8556-3AC27A122950}" type="presParOf" srcId="{2F250444-E6B9-4AA4-B38B-375CD4A01054}" destId="{4F5F1A1F-7DCE-4900-998A-683D1473B541}" srcOrd="1" destOrd="0" presId="urn:microsoft.com/office/officeart/2005/8/layout/bProcess4"/>
    <dgm:cxn modelId="{15AA2CEE-2C11-4B89-BF0A-49C6FE161D25}" type="presParOf" srcId="{C8B1C439-EF27-4CBE-85EA-019B77AE5F3E}" destId="{D607C936-0149-4D11-82A2-6BBE0D438CF5}" srcOrd="5" destOrd="0" presId="urn:microsoft.com/office/officeart/2005/8/layout/bProcess4"/>
    <dgm:cxn modelId="{E8AF54F6-A7A9-4DA8-86C4-909831303084}" type="presParOf" srcId="{C8B1C439-EF27-4CBE-85EA-019B77AE5F3E}" destId="{E463EEDB-B540-4C16-B3C2-B87727903D1F}" srcOrd="6" destOrd="0" presId="urn:microsoft.com/office/officeart/2005/8/layout/bProcess4"/>
    <dgm:cxn modelId="{76696268-6B7B-4F29-8584-6EA45911062A}" type="presParOf" srcId="{E463EEDB-B540-4C16-B3C2-B87727903D1F}" destId="{BA5A323D-F634-4450-A75E-B33BB01F9E35}" srcOrd="0" destOrd="0" presId="urn:microsoft.com/office/officeart/2005/8/layout/bProcess4"/>
    <dgm:cxn modelId="{C47761CC-DB22-488F-9A86-E83E5A035137}" type="presParOf" srcId="{E463EEDB-B540-4C16-B3C2-B87727903D1F}" destId="{D5DE7F1E-0F5E-4AE6-B4C8-DECCF239AA6E}" srcOrd="1" destOrd="0" presId="urn:microsoft.com/office/officeart/2005/8/layout/bProcess4"/>
    <dgm:cxn modelId="{44A9083F-2E92-45FD-B123-C18D04765434}" type="presParOf" srcId="{C8B1C439-EF27-4CBE-85EA-019B77AE5F3E}" destId="{E873B317-74C0-4007-9192-BE6260AF3DC1}" srcOrd="7" destOrd="0" presId="urn:microsoft.com/office/officeart/2005/8/layout/bProcess4"/>
    <dgm:cxn modelId="{34C1F9A1-0538-4DAB-AB23-C746AC9505EB}" type="presParOf" srcId="{C8B1C439-EF27-4CBE-85EA-019B77AE5F3E}" destId="{485B3FCA-017F-4D13-92D0-32858211E34E}" srcOrd="8" destOrd="0" presId="urn:microsoft.com/office/officeart/2005/8/layout/bProcess4"/>
    <dgm:cxn modelId="{DBA1FA78-0ACC-4A7E-BBB8-0D31F33AC5D7}" type="presParOf" srcId="{485B3FCA-017F-4D13-92D0-32858211E34E}" destId="{A661D817-D56A-4782-9A75-484B4E16A3D7}" srcOrd="0" destOrd="0" presId="urn:microsoft.com/office/officeart/2005/8/layout/bProcess4"/>
    <dgm:cxn modelId="{0AC4736A-E99D-4E2D-B2AA-C6D44364C9CE}" type="presParOf" srcId="{485B3FCA-017F-4D13-92D0-32858211E34E}" destId="{A726A23C-3D09-43B1-8F5E-C12CEB06C86F}" srcOrd="1" destOrd="0" presId="urn:microsoft.com/office/officeart/2005/8/layout/bProcess4"/>
    <dgm:cxn modelId="{F3EE0F19-E89A-4813-AE58-20D6A5884CB6}" type="presParOf" srcId="{C8B1C439-EF27-4CBE-85EA-019B77AE5F3E}" destId="{5F0F1276-FD22-46F6-A8CA-B221E76934DF}" srcOrd="9" destOrd="0" presId="urn:microsoft.com/office/officeart/2005/8/layout/bProcess4"/>
    <dgm:cxn modelId="{A6E4E5EA-F155-432A-9F62-F6843EE2FD94}" type="presParOf" srcId="{C8B1C439-EF27-4CBE-85EA-019B77AE5F3E}" destId="{060941E0-8E8F-4341-B688-69BD2ECFAD38}" srcOrd="10" destOrd="0" presId="urn:microsoft.com/office/officeart/2005/8/layout/bProcess4"/>
    <dgm:cxn modelId="{237A5885-C958-4C79-AD5E-9FB4918E7C28}" type="presParOf" srcId="{060941E0-8E8F-4341-B688-69BD2ECFAD38}" destId="{AF5B6BD1-29DC-4C3F-876E-3B3011A892EB}" srcOrd="0" destOrd="0" presId="urn:microsoft.com/office/officeart/2005/8/layout/bProcess4"/>
    <dgm:cxn modelId="{BEB405AF-BBF8-4CDE-845F-E7D1EFFE8331}" type="presParOf" srcId="{060941E0-8E8F-4341-B688-69BD2ECFAD38}" destId="{22ED9BF0-69D4-40D3-A712-D65E9E10F6A0}" srcOrd="1" destOrd="0" presId="urn:microsoft.com/office/officeart/2005/8/layout/bProcess4"/>
    <dgm:cxn modelId="{2ABF7E2B-3C17-444C-8258-F095AA56252D}" type="presParOf" srcId="{C8B1C439-EF27-4CBE-85EA-019B77AE5F3E}" destId="{4DB680FA-6F92-4BAD-BF9C-5AB926A98693}" srcOrd="11" destOrd="0" presId="urn:microsoft.com/office/officeart/2005/8/layout/bProcess4"/>
    <dgm:cxn modelId="{D12FF1C2-4B9C-4C8C-A5BB-FE7BC506F166}" type="presParOf" srcId="{C8B1C439-EF27-4CBE-85EA-019B77AE5F3E}" destId="{77C92DC1-8DCF-4944-BF1A-090E9B2F8EEA}" srcOrd="12" destOrd="0" presId="urn:microsoft.com/office/officeart/2005/8/layout/bProcess4"/>
    <dgm:cxn modelId="{97FE3DFC-EAE4-4F9F-9FD8-A874653CDAB3}" type="presParOf" srcId="{77C92DC1-8DCF-4944-BF1A-090E9B2F8EEA}" destId="{DC0B3A10-CA62-43E7-8E9F-227AB3A9DE9A}" srcOrd="0" destOrd="0" presId="urn:microsoft.com/office/officeart/2005/8/layout/bProcess4"/>
    <dgm:cxn modelId="{4DC19A03-329A-4DE4-855F-C616052ED799}" type="presParOf" srcId="{77C92DC1-8DCF-4944-BF1A-090E9B2F8EEA}" destId="{0D8F171B-9945-46B2-AD69-44C53B174429}" srcOrd="1" destOrd="0" presId="urn:microsoft.com/office/officeart/2005/8/layout/bProcess4"/>
    <dgm:cxn modelId="{1DD2FF5A-9B56-4725-B97D-F62340ECA994}" type="presParOf" srcId="{C8B1C439-EF27-4CBE-85EA-019B77AE5F3E}" destId="{3FA2520B-833F-46B0-A8E3-28CACFD2277C}" srcOrd="13" destOrd="0" presId="urn:microsoft.com/office/officeart/2005/8/layout/bProcess4"/>
    <dgm:cxn modelId="{4B920FCB-D3CD-45EF-9BC0-079AA69B8479}" type="presParOf" srcId="{C8B1C439-EF27-4CBE-85EA-019B77AE5F3E}" destId="{0AD0A030-8890-4857-BB4D-C91962EE387A}" srcOrd="14" destOrd="0" presId="urn:microsoft.com/office/officeart/2005/8/layout/bProcess4"/>
    <dgm:cxn modelId="{CF084A7E-65B7-41A7-A8A0-7144D537F895}" type="presParOf" srcId="{0AD0A030-8890-4857-BB4D-C91962EE387A}" destId="{47971BE8-383B-411F-A355-BDCE5EFD7C09}" srcOrd="0" destOrd="0" presId="urn:microsoft.com/office/officeart/2005/8/layout/bProcess4"/>
    <dgm:cxn modelId="{B7828AD7-7121-4251-8928-76CC4A9593B1}" type="presParOf" srcId="{0AD0A030-8890-4857-BB4D-C91962EE387A}" destId="{C20595DF-A19E-4438-AA3B-85D045461150}" srcOrd="1" destOrd="0" presId="urn:microsoft.com/office/officeart/2005/8/layout/bProcess4"/>
    <dgm:cxn modelId="{121AD59E-48EE-4219-AC15-9EF26997642B}" type="presParOf" srcId="{C8B1C439-EF27-4CBE-85EA-019B77AE5F3E}" destId="{C15CDCD2-03C8-4B21-AF81-BBC6D9376587}" srcOrd="15" destOrd="0" presId="urn:microsoft.com/office/officeart/2005/8/layout/bProcess4"/>
    <dgm:cxn modelId="{CEA5930B-D1ED-4BDA-B878-1E7782593715}" type="presParOf" srcId="{C8B1C439-EF27-4CBE-85EA-019B77AE5F3E}" destId="{2DA6B093-1336-4FDA-9D7C-6F84BBF1206A}" srcOrd="16" destOrd="0" presId="urn:microsoft.com/office/officeart/2005/8/layout/bProcess4"/>
    <dgm:cxn modelId="{13513E9F-3F3D-4F48-8AA4-B04388E1CE16}" type="presParOf" srcId="{2DA6B093-1336-4FDA-9D7C-6F84BBF1206A}" destId="{5534996E-A17C-452A-B207-03538C264400}" srcOrd="0" destOrd="0" presId="urn:microsoft.com/office/officeart/2005/8/layout/bProcess4"/>
    <dgm:cxn modelId="{56E039BE-E625-4105-AD55-236FB9DC0DA5}" type="presParOf" srcId="{2DA6B093-1336-4FDA-9D7C-6F84BBF1206A}" destId="{20B82B14-DFA5-4EDF-8544-232046EB2829}" srcOrd="1" destOrd="0" presId="urn:microsoft.com/office/officeart/2005/8/layout/bProcess4"/>
    <dgm:cxn modelId="{F9D54A7C-1230-4A12-B15B-D60426FCF8C3}" type="presParOf" srcId="{C8B1C439-EF27-4CBE-85EA-019B77AE5F3E}" destId="{95953E37-7597-4595-AE97-3F42C77B4A12}" srcOrd="17" destOrd="0" presId="urn:microsoft.com/office/officeart/2005/8/layout/bProcess4"/>
    <dgm:cxn modelId="{E3015C60-8BB0-49F1-BA70-AAC13C605BDB}" type="presParOf" srcId="{C8B1C439-EF27-4CBE-85EA-019B77AE5F3E}" destId="{39D85667-EE04-42E1-819A-42DEAC41ECB3}" srcOrd="18" destOrd="0" presId="urn:microsoft.com/office/officeart/2005/8/layout/bProcess4"/>
    <dgm:cxn modelId="{D8C56E5A-27BD-40F2-B8E1-26F654E02BCB}" type="presParOf" srcId="{39D85667-EE04-42E1-819A-42DEAC41ECB3}" destId="{C321A54A-CE78-4565-A17D-1BF3AA1270D7}" srcOrd="0" destOrd="0" presId="urn:microsoft.com/office/officeart/2005/8/layout/bProcess4"/>
    <dgm:cxn modelId="{FACB1F39-9F13-4BC0-A803-366F0EE62DCF}" type="presParOf" srcId="{39D85667-EE04-42E1-819A-42DEAC41ECB3}" destId="{56FFE2C4-DA6E-43A7-9638-764952603E4C}" srcOrd="1" destOrd="0" presId="urn:microsoft.com/office/officeart/2005/8/layout/bProcess4"/>
    <dgm:cxn modelId="{727006E1-BA87-442C-A1C2-BB4524997648}" type="presParOf" srcId="{C8B1C439-EF27-4CBE-85EA-019B77AE5F3E}" destId="{36D0683D-3C58-44BC-9DC7-F33889933AEB}" srcOrd="19" destOrd="0" presId="urn:microsoft.com/office/officeart/2005/8/layout/bProcess4"/>
    <dgm:cxn modelId="{A6C930AA-E1A8-4618-AD9B-606D1070E745}" type="presParOf" srcId="{C8B1C439-EF27-4CBE-85EA-019B77AE5F3E}" destId="{D9729B30-4E43-4286-9FD1-006851BFD882}" srcOrd="20" destOrd="0" presId="urn:microsoft.com/office/officeart/2005/8/layout/bProcess4"/>
    <dgm:cxn modelId="{A54290E5-258B-45B8-AC20-D62788852E4B}" type="presParOf" srcId="{D9729B30-4E43-4286-9FD1-006851BFD882}" destId="{B4B6267C-B8EE-4821-B8AF-061CC0A1624B}" srcOrd="0" destOrd="0" presId="urn:microsoft.com/office/officeart/2005/8/layout/bProcess4"/>
    <dgm:cxn modelId="{65FBF209-329E-4AE3-94A6-5E3FF361A473}" type="presParOf" srcId="{D9729B30-4E43-4286-9FD1-006851BFD882}" destId="{F3871B42-DC47-4192-A7B8-2B0304DFB4A0}" srcOrd="1" destOrd="0" presId="urn:microsoft.com/office/officeart/2005/8/layout/bProcess4"/>
    <dgm:cxn modelId="{3CDEE8B3-D785-4FD6-A8EA-89D684547637}" type="presParOf" srcId="{C8B1C439-EF27-4CBE-85EA-019B77AE5F3E}" destId="{E7922570-E711-441F-BACB-75D61E1DD9BB}" srcOrd="21" destOrd="0" presId="urn:microsoft.com/office/officeart/2005/8/layout/bProcess4"/>
    <dgm:cxn modelId="{9DFBA9CA-6C95-465E-B64E-193A884F0F6C}" type="presParOf" srcId="{C8B1C439-EF27-4CBE-85EA-019B77AE5F3E}" destId="{6593CC17-2160-4E30-9913-37A8827FC5D6}" srcOrd="22" destOrd="0" presId="urn:microsoft.com/office/officeart/2005/8/layout/bProcess4"/>
    <dgm:cxn modelId="{7E19A491-C23A-4DA8-B4E3-6C790C315DD4}" type="presParOf" srcId="{6593CC17-2160-4E30-9913-37A8827FC5D6}" destId="{A5513E39-6502-41AA-8B91-53290B919FC3}" srcOrd="0" destOrd="0" presId="urn:microsoft.com/office/officeart/2005/8/layout/bProcess4"/>
    <dgm:cxn modelId="{84BEB939-B8AF-411A-8221-2EDB773EB368}" type="presParOf" srcId="{6593CC17-2160-4E30-9913-37A8827FC5D6}" destId="{6811DFFD-FCC0-43CC-8860-CF70CF67251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E6B967-F43D-49F3-B101-B95555E0800E}" type="doc">
      <dgm:prSet loTypeId="urn:microsoft.com/office/officeart/2005/8/layout/b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0261B466-40D6-42ED-8142-BC1B73B367F8}">
      <dgm:prSet custT="1"/>
      <dgm:spPr/>
      <dgm:t>
        <a:bodyPr/>
        <a:lstStyle/>
        <a:p>
          <a:endParaRPr lang="es-CO" sz="2800" b="1" dirty="0" smtClean="0"/>
        </a:p>
        <a:p>
          <a:r>
            <a:rPr lang="es-CO" sz="2800" b="1" dirty="0" smtClean="0"/>
            <a:t>Siglo XIX: publicar experimentos y resultados: describir técnicas procedimientos, y búsqueda de  opciones de generalizació</a:t>
          </a:r>
          <a:r>
            <a:rPr lang="es-CO" sz="2800" dirty="0" smtClean="0"/>
            <a:t>n </a:t>
          </a:r>
          <a:r>
            <a:rPr lang="es-CO" sz="2800" b="1" dirty="0" smtClean="0"/>
            <a:t>(IMRAD)</a:t>
          </a:r>
        </a:p>
        <a:p>
          <a:endParaRPr lang="es-CO" sz="2400" dirty="0"/>
        </a:p>
      </dgm:t>
    </dgm:pt>
    <dgm:pt modelId="{F37E3274-9E3A-4A6D-82E2-1FFC5EC959DB}" type="parTrans" cxnId="{292EEE4F-A60A-4D8F-95B1-BFBF2D7234F9}">
      <dgm:prSet/>
      <dgm:spPr/>
      <dgm:t>
        <a:bodyPr/>
        <a:lstStyle/>
        <a:p>
          <a:endParaRPr lang="es-CO"/>
        </a:p>
      </dgm:t>
    </dgm:pt>
    <dgm:pt modelId="{B815F067-B839-4E5A-8267-24DAE0B352B3}" type="sibTrans" cxnId="{292EEE4F-A60A-4D8F-95B1-BFBF2D7234F9}">
      <dgm:prSet/>
      <dgm:spPr/>
      <dgm:t>
        <a:bodyPr/>
        <a:lstStyle/>
        <a:p>
          <a:endParaRPr lang="es-CO"/>
        </a:p>
      </dgm:t>
    </dgm:pt>
    <dgm:pt modelId="{B83232AB-8265-4ED6-A4FC-074F0CCC5ADE}">
      <dgm:prSet custT="1"/>
      <dgm:spPr/>
      <dgm:t>
        <a:bodyPr/>
        <a:lstStyle/>
        <a:p>
          <a:r>
            <a:rPr lang="es-CO" sz="2800" b="1" dirty="0" smtClean="0"/>
            <a:t>Siglo XXI: publicación digital y libre acceso: Control de Calidad Científica</a:t>
          </a:r>
          <a:endParaRPr lang="es-CO" sz="2800" b="1" dirty="0"/>
        </a:p>
      </dgm:t>
    </dgm:pt>
    <dgm:pt modelId="{3BD425B0-7601-4535-8E3D-4063FFF6685F}" type="parTrans" cxnId="{5EFC9308-BEE7-4146-8878-BB8E2D543AB5}">
      <dgm:prSet/>
      <dgm:spPr/>
      <dgm:t>
        <a:bodyPr/>
        <a:lstStyle/>
        <a:p>
          <a:endParaRPr lang="es-CO"/>
        </a:p>
      </dgm:t>
    </dgm:pt>
    <dgm:pt modelId="{D46A4D9F-C2A4-4D7F-AD7D-264E353A2A66}" type="sibTrans" cxnId="{5EFC9308-BEE7-4146-8878-BB8E2D543AB5}">
      <dgm:prSet/>
      <dgm:spPr/>
      <dgm:t>
        <a:bodyPr/>
        <a:lstStyle/>
        <a:p>
          <a:endParaRPr lang="es-CO"/>
        </a:p>
      </dgm:t>
    </dgm:pt>
    <dgm:pt modelId="{1056E1C7-EB3D-4F9D-BBE1-6D4C188990CB}" type="pres">
      <dgm:prSet presAssocID="{28E6B967-F43D-49F3-B101-B95555E0800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F7EAD996-C0E0-4B1E-89EA-FCF4F3055044}" type="pres">
      <dgm:prSet presAssocID="{0261B466-40D6-42ED-8142-BC1B73B367F8}" presName="compNode" presStyleCnt="0"/>
      <dgm:spPr/>
    </dgm:pt>
    <dgm:pt modelId="{18BDAB5D-7D5D-4C7C-BAC3-EF0140952FE6}" type="pres">
      <dgm:prSet presAssocID="{0261B466-40D6-42ED-8142-BC1B73B367F8}" presName="dummyConnPt" presStyleCnt="0"/>
      <dgm:spPr/>
    </dgm:pt>
    <dgm:pt modelId="{69C98A06-0AF8-40C7-A04D-AB8A563358A2}" type="pres">
      <dgm:prSet presAssocID="{0261B466-40D6-42ED-8142-BC1B73B367F8}" presName="node" presStyleLbl="node1" presStyleIdx="0" presStyleCnt="2" custScaleX="139656" custLinFactNeighborX="-31701" custLinFactNeighborY="719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A6073FB-4722-4A6E-9CA9-F096FEE96321}" type="pres">
      <dgm:prSet presAssocID="{B815F067-B839-4E5A-8267-24DAE0B352B3}" presName="sibTrans" presStyleLbl="bgSibTrans2D1" presStyleIdx="0" presStyleCnt="1" custLinFactNeighborX="46186" custLinFactNeighborY="3041"/>
      <dgm:spPr/>
      <dgm:t>
        <a:bodyPr/>
        <a:lstStyle/>
        <a:p>
          <a:endParaRPr lang="es-CO"/>
        </a:p>
      </dgm:t>
    </dgm:pt>
    <dgm:pt modelId="{61790A3D-FA61-4634-9714-C25470E61BF8}" type="pres">
      <dgm:prSet presAssocID="{B83232AB-8265-4ED6-A4FC-074F0CCC5ADE}" presName="compNode" presStyleCnt="0"/>
      <dgm:spPr/>
    </dgm:pt>
    <dgm:pt modelId="{ACC91C67-0287-4D96-8D31-96303D6B6956}" type="pres">
      <dgm:prSet presAssocID="{B83232AB-8265-4ED6-A4FC-074F0CCC5ADE}" presName="dummyConnPt" presStyleCnt="0"/>
      <dgm:spPr/>
    </dgm:pt>
    <dgm:pt modelId="{FC4D9DB9-D229-411F-90C7-98AF7AD07572}" type="pres">
      <dgm:prSet presAssocID="{B83232AB-8265-4ED6-A4FC-074F0CCC5ADE}" presName="node" presStyleLbl="node1" presStyleIdx="1" presStyleCnt="2" custScaleY="72749" custLinFactNeighborX="39107" custLinFactNeighborY="20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EFC9308-BEE7-4146-8878-BB8E2D543AB5}" srcId="{28E6B967-F43D-49F3-B101-B95555E0800E}" destId="{B83232AB-8265-4ED6-A4FC-074F0CCC5ADE}" srcOrd="1" destOrd="0" parTransId="{3BD425B0-7601-4535-8E3D-4063FFF6685F}" sibTransId="{D46A4D9F-C2A4-4D7F-AD7D-264E353A2A66}"/>
    <dgm:cxn modelId="{DC5DA23C-CCB5-4DA1-B48E-E6AF195B2CA1}" type="presOf" srcId="{0261B466-40D6-42ED-8142-BC1B73B367F8}" destId="{69C98A06-0AF8-40C7-A04D-AB8A563358A2}" srcOrd="0" destOrd="0" presId="urn:microsoft.com/office/officeart/2005/8/layout/bProcess4"/>
    <dgm:cxn modelId="{83A5BD0A-5E3A-4029-AB39-7F24CF8F3C0A}" type="presOf" srcId="{B815F067-B839-4E5A-8267-24DAE0B352B3}" destId="{9A6073FB-4722-4A6E-9CA9-F096FEE96321}" srcOrd="0" destOrd="0" presId="urn:microsoft.com/office/officeart/2005/8/layout/bProcess4"/>
    <dgm:cxn modelId="{4EBCC2EC-F65B-4619-8F74-AE94E113C717}" type="presOf" srcId="{B83232AB-8265-4ED6-A4FC-074F0CCC5ADE}" destId="{FC4D9DB9-D229-411F-90C7-98AF7AD07572}" srcOrd="0" destOrd="0" presId="urn:microsoft.com/office/officeart/2005/8/layout/bProcess4"/>
    <dgm:cxn modelId="{292EEE4F-A60A-4D8F-95B1-BFBF2D7234F9}" srcId="{28E6B967-F43D-49F3-B101-B95555E0800E}" destId="{0261B466-40D6-42ED-8142-BC1B73B367F8}" srcOrd="0" destOrd="0" parTransId="{F37E3274-9E3A-4A6D-82E2-1FFC5EC959DB}" sibTransId="{B815F067-B839-4E5A-8267-24DAE0B352B3}"/>
    <dgm:cxn modelId="{76CB5A36-9232-4145-BB7B-FD4C793BEDBA}" type="presOf" srcId="{28E6B967-F43D-49F3-B101-B95555E0800E}" destId="{1056E1C7-EB3D-4F9D-BBE1-6D4C188990CB}" srcOrd="0" destOrd="0" presId="urn:microsoft.com/office/officeart/2005/8/layout/bProcess4"/>
    <dgm:cxn modelId="{DE4199C1-0957-4892-9E88-AC029BFE6B84}" type="presParOf" srcId="{1056E1C7-EB3D-4F9D-BBE1-6D4C188990CB}" destId="{F7EAD996-C0E0-4B1E-89EA-FCF4F3055044}" srcOrd="0" destOrd="0" presId="urn:microsoft.com/office/officeart/2005/8/layout/bProcess4"/>
    <dgm:cxn modelId="{2682AAAC-45F9-4EEF-9A3D-ECB5B4877D40}" type="presParOf" srcId="{F7EAD996-C0E0-4B1E-89EA-FCF4F3055044}" destId="{18BDAB5D-7D5D-4C7C-BAC3-EF0140952FE6}" srcOrd="0" destOrd="0" presId="urn:microsoft.com/office/officeart/2005/8/layout/bProcess4"/>
    <dgm:cxn modelId="{A5ACE7E7-EFE9-4188-8CB7-3F60A14C0EA5}" type="presParOf" srcId="{F7EAD996-C0E0-4B1E-89EA-FCF4F3055044}" destId="{69C98A06-0AF8-40C7-A04D-AB8A563358A2}" srcOrd="1" destOrd="0" presId="urn:microsoft.com/office/officeart/2005/8/layout/bProcess4"/>
    <dgm:cxn modelId="{9330CEAA-483D-43CC-AB63-411DC67E110F}" type="presParOf" srcId="{1056E1C7-EB3D-4F9D-BBE1-6D4C188990CB}" destId="{9A6073FB-4722-4A6E-9CA9-F096FEE96321}" srcOrd="1" destOrd="0" presId="urn:microsoft.com/office/officeart/2005/8/layout/bProcess4"/>
    <dgm:cxn modelId="{15A04340-7F61-4226-B253-E784E6C94255}" type="presParOf" srcId="{1056E1C7-EB3D-4F9D-BBE1-6D4C188990CB}" destId="{61790A3D-FA61-4634-9714-C25470E61BF8}" srcOrd="2" destOrd="0" presId="urn:microsoft.com/office/officeart/2005/8/layout/bProcess4"/>
    <dgm:cxn modelId="{31E102EF-BC07-4275-B8E5-4FA53A09759C}" type="presParOf" srcId="{61790A3D-FA61-4634-9714-C25470E61BF8}" destId="{ACC91C67-0287-4D96-8D31-96303D6B6956}" srcOrd="0" destOrd="0" presId="urn:microsoft.com/office/officeart/2005/8/layout/bProcess4"/>
    <dgm:cxn modelId="{68E0838D-5414-4D68-8CA1-26F3887C35B3}" type="presParOf" srcId="{61790A3D-FA61-4634-9714-C25470E61BF8}" destId="{FC4D9DB9-D229-411F-90C7-98AF7AD0757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35213C-9529-4960-AF39-DBA41ED41EBC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2CD7B9F-8823-4898-9EC2-6503F95F9116}">
      <dgm:prSet phldrT="[Texto]" custT="1"/>
      <dgm:spPr/>
      <dgm:t>
        <a:bodyPr/>
        <a:lstStyle/>
        <a:p>
          <a:r>
            <a:rPr lang="es-CO" sz="2000" b="1" dirty="0" smtClean="0">
              <a:solidFill>
                <a:schemeClr val="bg1"/>
              </a:solidFill>
            </a:rPr>
            <a:t>Dispuesto a dar y recibir</a:t>
          </a:r>
          <a:endParaRPr lang="es-CO" sz="2000" b="1" dirty="0">
            <a:solidFill>
              <a:schemeClr val="bg1"/>
            </a:solidFill>
          </a:endParaRPr>
        </a:p>
      </dgm:t>
    </dgm:pt>
    <dgm:pt modelId="{2CE48067-FFAD-4CAE-AA3B-168A0BE6F7AE}" type="parTrans" cxnId="{30B08BBB-9674-44AE-BEBF-1A1D8704B3EC}">
      <dgm:prSet/>
      <dgm:spPr/>
      <dgm:t>
        <a:bodyPr/>
        <a:lstStyle/>
        <a:p>
          <a:endParaRPr lang="es-CO"/>
        </a:p>
      </dgm:t>
    </dgm:pt>
    <dgm:pt modelId="{B71EC3FA-0FF0-4455-86C0-30D2B469C453}" type="sibTrans" cxnId="{30B08BBB-9674-44AE-BEBF-1A1D8704B3EC}">
      <dgm:prSet/>
      <dgm:spPr/>
      <dgm:t>
        <a:bodyPr/>
        <a:lstStyle/>
        <a:p>
          <a:endParaRPr lang="es-CO"/>
        </a:p>
      </dgm:t>
    </dgm:pt>
    <dgm:pt modelId="{930DB23C-EF44-4570-A323-A7ED09E9896B}">
      <dgm:prSet phldrT="[Texto]" custT="1"/>
      <dgm:spPr/>
      <dgm:t>
        <a:bodyPr/>
        <a:lstStyle/>
        <a:p>
          <a:r>
            <a:rPr lang="es-CO" sz="2000" b="1" dirty="0" smtClean="0">
              <a:solidFill>
                <a:schemeClr val="bg1"/>
              </a:solidFill>
            </a:rPr>
            <a:t>Encuentro con la comunicación escrita diversificada</a:t>
          </a:r>
          <a:endParaRPr lang="es-CO" sz="2000" b="1" dirty="0">
            <a:solidFill>
              <a:schemeClr val="bg1"/>
            </a:solidFill>
          </a:endParaRPr>
        </a:p>
      </dgm:t>
    </dgm:pt>
    <dgm:pt modelId="{7FEF0258-81C9-46C0-9594-B18D09096B60}" type="parTrans" cxnId="{A5970271-4BC8-40DF-8D26-66F2D84DD207}">
      <dgm:prSet/>
      <dgm:spPr/>
      <dgm:t>
        <a:bodyPr/>
        <a:lstStyle/>
        <a:p>
          <a:endParaRPr lang="es-CO"/>
        </a:p>
      </dgm:t>
    </dgm:pt>
    <dgm:pt modelId="{7B15710A-0A3A-4415-9A10-D6E90207A9CC}" type="sibTrans" cxnId="{A5970271-4BC8-40DF-8D26-66F2D84DD207}">
      <dgm:prSet/>
      <dgm:spPr/>
      <dgm:t>
        <a:bodyPr/>
        <a:lstStyle/>
        <a:p>
          <a:endParaRPr lang="es-CO"/>
        </a:p>
      </dgm:t>
    </dgm:pt>
    <dgm:pt modelId="{38DEC77F-FFB2-4361-9BDA-DC3BF50018FE}">
      <dgm:prSet phldrT="[Texto]" custT="1"/>
      <dgm:spPr/>
      <dgm:t>
        <a:bodyPr/>
        <a:lstStyle/>
        <a:p>
          <a:r>
            <a:rPr lang="es-CO" sz="2000" b="1" dirty="0" smtClean="0">
              <a:solidFill>
                <a:schemeClr val="bg1"/>
              </a:solidFill>
            </a:rPr>
            <a:t>Disciplina y dedicación</a:t>
          </a:r>
          <a:endParaRPr lang="es-CO" sz="2000" b="1" dirty="0">
            <a:solidFill>
              <a:schemeClr val="bg1"/>
            </a:solidFill>
          </a:endParaRPr>
        </a:p>
      </dgm:t>
    </dgm:pt>
    <dgm:pt modelId="{B8FFA8F6-A62B-4206-99F0-3592C0DA6FCF}" type="parTrans" cxnId="{FA2381D0-2D12-4A74-AC1B-D1A0738613DF}">
      <dgm:prSet/>
      <dgm:spPr/>
      <dgm:t>
        <a:bodyPr/>
        <a:lstStyle/>
        <a:p>
          <a:endParaRPr lang="es-CO"/>
        </a:p>
      </dgm:t>
    </dgm:pt>
    <dgm:pt modelId="{B5923A25-ACB8-4DD2-8D78-CDB13DF73F52}" type="sibTrans" cxnId="{FA2381D0-2D12-4A74-AC1B-D1A0738613DF}">
      <dgm:prSet/>
      <dgm:spPr/>
      <dgm:t>
        <a:bodyPr/>
        <a:lstStyle/>
        <a:p>
          <a:endParaRPr lang="es-CO"/>
        </a:p>
      </dgm:t>
    </dgm:pt>
    <dgm:pt modelId="{0E36C150-0CAF-49FD-8167-0F1F5375458F}">
      <dgm:prSet phldrT="[Texto]" custT="1"/>
      <dgm:spPr/>
      <dgm:t>
        <a:bodyPr/>
        <a:lstStyle/>
        <a:p>
          <a:r>
            <a:rPr lang="es-CO" sz="2000" b="1" dirty="0" smtClean="0">
              <a:solidFill>
                <a:schemeClr val="bg1"/>
              </a:solidFill>
            </a:rPr>
            <a:t>Deseo de ser comprendido por el interlocutor</a:t>
          </a:r>
          <a:endParaRPr lang="es-CO" sz="2000" b="1" dirty="0">
            <a:solidFill>
              <a:schemeClr val="bg1"/>
            </a:solidFill>
          </a:endParaRPr>
        </a:p>
      </dgm:t>
    </dgm:pt>
    <dgm:pt modelId="{C1521273-8E44-426A-BC17-71D3E794DC40}" type="parTrans" cxnId="{53DB0F6F-9711-46B7-8362-1AE06AF235F7}">
      <dgm:prSet/>
      <dgm:spPr/>
      <dgm:t>
        <a:bodyPr/>
        <a:lstStyle/>
        <a:p>
          <a:endParaRPr lang="es-CO"/>
        </a:p>
      </dgm:t>
    </dgm:pt>
    <dgm:pt modelId="{499DF8C0-FCA0-494C-99C9-D0637E601CA5}" type="sibTrans" cxnId="{53DB0F6F-9711-46B7-8362-1AE06AF235F7}">
      <dgm:prSet/>
      <dgm:spPr/>
      <dgm:t>
        <a:bodyPr/>
        <a:lstStyle/>
        <a:p>
          <a:endParaRPr lang="es-CO"/>
        </a:p>
      </dgm:t>
    </dgm:pt>
    <dgm:pt modelId="{9393C818-504D-4832-AFBE-6E5AA5835594}">
      <dgm:prSet phldrT="[Texto]" phldr="1"/>
      <dgm:spPr/>
      <dgm:t>
        <a:bodyPr/>
        <a:lstStyle/>
        <a:p>
          <a:endParaRPr lang="es-CO" dirty="0"/>
        </a:p>
      </dgm:t>
    </dgm:pt>
    <dgm:pt modelId="{109FAFD8-34DD-44C2-9F45-8CA551775A47}" type="parTrans" cxnId="{8A97667E-6F6C-4F02-AC76-1B47CF568674}">
      <dgm:prSet/>
      <dgm:spPr/>
      <dgm:t>
        <a:bodyPr/>
        <a:lstStyle/>
        <a:p>
          <a:endParaRPr lang="es-CO"/>
        </a:p>
      </dgm:t>
    </dgm:pt>
    <dgm:pt modelId="{2A7728AB-B235-434A-AA35-C841A52057D3}" type="sibTrans" cxnId="{8A97667E-6F6C-4F02-AC76-1B47CF568674}">
      <dgm:prSet/>
      <dgm:spPr/>
      <dgm:t>
        <a:bodyPr/>
        <a:lstStyle/>
        <a:p>
          <a:endParaRPr lang="es-CO"/>
        </a:p>
      </dgm:t>
    </dgm:pt>
    <dgm:pt modelId="{1FBE42A1-C448-4492-AD21-70C633181E74}">
      <dgm:prSet phldrT="[Texto]" phldr="1"/>
      <dgm:spPr/>
      <dgm:t>
        <a:bodyPr/>
        <a:lstStyle/>
        <a:p>
          <a:endParaRPr lang="es-CO"/>
        </a:p>
      </dgm:t>
    </dgm:pt>
    <dgm:pt modelId="{487344EA-0EF9-4827-AF9D-3EE6E788759E}" type="parTrans" cxnId="{B2879873-BD91-470B-B533-72CB24734521}">
      <dgm:prSet/>
      <dgm:spPr/>
      <dgm:t>
        <a:bodyPr/>
        <a:lstStyle/>
        <a:p>
          <a:endParaRPr lang="es-CO"/>
        </a:p>
      </dgm:t>
    </dgm:pt>
    <dgm:pt modelId="{27833FA6-468E-4BB6-AA84-7BC82ADBDD1D}" type="sibTrans" cxnId="{B2879873-BD91-470B-B533-72CB24734521}">
      <dgm:prSet/>
      <dgm:spPr/>
      <dgm:t>
        <a:bodyPr/>
        <a:lstStyle/>
        <a:p>
          <a:endParaRPr lang="es-CO"/>
        </a:p>
      </dgm:t>
    </dgm:pt>
    <dgm:pt modelId="{7D1CF319-A098-4D5F-A632-8EF32DDEA7E0}">
      <dgm:prSet phldrT="[Texto]" phldr="1"/>
      <dgm:spPr/>
      <dgm:t>
        <a:bodyPr/>
        <a:lstStyle/>
        <a:p>
          <a:endParaRPr lang="es-CO"/>
        </a:p>
      </dgm:t>
    </dgm:pt>
    <dgm:pt modelId="{5829FEE8-155B-4100-B90F-C0F6847BDFB8}" type="parTrans" cxnId="{B6C4366C-2AC4-47B2-A320-5879CD8033CF}">
      <dgm:prSet/>
      <dgm:spPr/>
      <dgm:t>
        <a:bodyPr/>
        <a:lstStyle/>
        <a:p>
          <a:endParaRPr lang="es-CO"/>
        </a:p>
      </dgm:t>
    </dgm:pt>
    <dgm:pt modelId="{B20CE28A-96D4-42B9-9A75-05F9FDF02C90}" type="sibTrans" cxnId="{B6C4366C-2AC4-47B2-A320-5879CD8033CF}">
      <dgm:prSet/>
      <dgm:spPr/>
      <dgm:t>
        <a:bodyPr/>
        <a:lstStyle/>
        <a:p>
          <a:endParaRPr lang="es-CO"/>
        </a:p>
      </dgm:t>
    </dgm:pt>
    <dgm:pt modelId="{41D9EDAF-B708-4EA7-8393-EBFAA5251D96}">
      <dgm:prSet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Talento personal</a:t>
          </a:r>
          <a:endParaRPr lang="es-CO" b="1" dirty="0">
            <a:solidFill>
              <a:schemeClr val="bg1"/>
            </a:solidFill>
          </a:endParaRPr>
        </a:p>
      </dgm:t>
    </dgm:pt>
    <dgm:pt modelId="{14A32D9B-3B24-467A-995B-7A4A92E40CE0}" type="parTrans" cxnId="{6658B79B-1D8E-41C3-8C90-DAFF61786411}">
      <dgm:prSet/>
      <dgm:spPr/>
      <dgm:t>
        <a:bodyPr/>
        <a:lstStyle/>
        <a:p>
          <a:endParaRPr lang="es-CO"/>
        </a:p>
      </dgm:t>
    </dgm:pt>
    <dgm:pt modelId="{D47825CE-22E3-495D-ADC1-6714141C0720}" type="sibTrans" cxnId="{6658B79B-1D8E-41C3-8C90-DAFF61786411}">
      <dgm:prSet/>
      <dgm:spPr/>
      <dgm:t>
        <a:bodyPr/>
        <a:lstStyle/>
        <a:p>
          <a:endParaRPr lang="es-CO"/>
        </a:p>
      </dgm:t>
    </dgm:pt>
    <dgm:pt modelId="{67E19C94-A3B8-4D58-A390-78B7B4B40720}">
      <dgm:prSet custT="1"/>
      <dgm:spPr/>
      <dgm:t>
        <a:bodyPr/>
        <a:lstStyle/>
        <a:p>
          <a:r>
            <a:rPr lang="es-CO" sz="2000" b="1" dirty="0" smtClean="0">
              <a:solidFill>
                <a:schemeClr val="bg1"/>
              </a:solidFill>
            </a:rPr>
            <a:t>Curiosidad estimulada.</a:t>
          </a:r>
          <a:endParaRPr lang="es-CO" sz="2000" b="1" dirty="0">
            <a:solidFill>
              <a:schemeClr val="bg1"/>
            </a:solidFill>
          </a:endParaRPr>
        </a:p>
      </dgm:t>
    </dgm:pt>
    <dgm:pt modelId="{1F6A40EC-6683-4497-9238-1EC0C51FD4C7}" type="parTrans" cxnId="{478BF090-5CAC-4ABA-ABCC-F7C080F149F5}">
      <dgm:prSet/>
      <dgm:spPr/>
      <dgm:t>
        <a:bodyPr/>
        <a:lstStyle/>
        <a:p>
          <a:endParaRPr lang="es-CO"/>
        </a:p>
      </dgm:t>
    </dgm:pt>
    <dgm:pt modelId="{CED8CBFC-B154-4233-A553-CA05B3D1EE47}" type="sibTrans" cxnId="{478BF090-5CAC-4ABA-ABCC-F7C080F149F5}">
      <dgm:prSet/>
      <dgm:spPr/>
      <dgm:t>
        <a:bodyPr/>
        <a:lstStyle/>
        <a:p>
          <a:endParaRPr lang="es-CO"/>
        </a:p>
      </dgm:t>
    </dgm:pt>
    <dgm:pt modelId="{5CBC4C96-905D-4D58-ACF3-81E85AF0807D}">
      <dgm:prSet custT="1"/>
      <dgm:spPr/>
      <dgm:t>
        <a:bodyPr/>
        <a:lstStyle/>
        <a:p>
          <a:r>
            <a:rPr lang="es-CO" sz="2000" b="1" dirty="0" smtClean="0">
              <a:solidFill>
                <a:schemeClr val="bg1"/>
              </a:solidFill>
            </a:rPr>
            <a:t>Tentativa de error</a:t>
          </a:r>
          <a:endParaRPr lang="es-CO" sz="2000" b="1" dirty="0">
            <a:solidFill>
              <a:schemeClr val="bg1"/>
            </a:solidFill>
          </a:endParaRPr>
        </a:p>
      </dgm:t>
    </dgm:pt>
    <dgm:pt modelId="{ED7D9014-79A7-469E-96BD-FAD1DB868B81}" type="parTrans" cxnId="{CA0FC3EF-821C-4505-8E74-11A480AAC073}">
      <dgm:prSet/>
      <dgm:spPr/>
      <dgm:t>
        <a:bodyPr/>
        <a:lstStyle/>
        <a:p>
          <a:endParaRPr lang="es-CO"/>
        </a:p>
      </dgm:t>
    </dgm:pt>
    <dgm:pt modelId="{E1342E4A-5473-4523-8552-080BB4C328CA}" type="sibTrans" cxnId="{CA0FC3EF-821C-4505-8E74-11A480AAC073}">
      <dgm:prSet/>
      <dgm:spPr/>
      <dgm:t>
        <a:bodyPr/>
        <a:lstStyle/>
        <a:p>
          <a:endParaRPr lang="es-CO"/>
        </a:p>
      </dgm:t>
    </dgm:pt>
    <dgm:pt modelId="{853D91F7-F3E2-45C0-B0F9-302B7C38857C}" type="pres">
      <dgm:prSet presAssocID="{0F35213C-9529-4960-AF39-DBA41ED41E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D2CD45F-5355-458E-9306-9D25DE822E07}" type="pres">
      <dgm:prSet presAssocID="{A2CD7B9F-8823-4898-9EC2-6503F95F9116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CO"/>
        </a:p>
      </dgm:t>
    </dgm:pt>
    <dgm:pt modelId="{97FBA983-7F74-4C5D-8E10-820033158C24}" type="pres">
      <dgm:prSet presAssocID="{930DB23C-EF44-4570-A323-A7ED09E9896B}" presName="Accent1" presStyleCnt="0"/>
      <dgm:spPr/>
    </dgm:pt>
    <dgm:pt modelId="{AB7890EB-2A8B-489F-899A-CFDE86DED4DB}" type="pres">
      <dgm:prSet presAssocID="{930DB23C-EF44-4570-A323-A7ED09E9896B}" presName="Accent" presStyleLbl="bgShp" presStyleIdx="0" presStyleCnt="6"/>
      <dgm:spPr/>
    </dgm:pt>
    <dgm:pt modelId="{250771EF-27A2-43D1-97B3-9ACBD4BF3141}" type="pres">
      <dgm:prSet presAssocID="{930DB23C-EF44-4570-A323-A7ED09E9896B}" presName="Child1" presStyleLbl="node1" presStyleIdx="0" presStyleCnt="6" custScaleX="145967" custScaleY="140392" custLinFactNeighborX="1314" custLinFactNeighborY="2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6CAFCF-1BF8-4151-906C-4CCB506FF70D}" type="pres">
      <dgm:prSet presAssocID="{41D9EDAF-B708-4EA7-8393-EBFAA5251D96}" presName="Accent2" presStyleCnt="0"/>
      <dgm:spPr/>
    </dgm:pt>
    <dgm:pt modelId="{B68C66CD-2F42-44E6-9A1A-03BA202D262C}" type="pres">
      <dgm:prSet presAssocID="{41D9EDAF-B708-4EA7-8393-EBFAA5251D96}" presName="Accent" presStyleLbl="bgShp" presStyleIdx="1" presStyleCnt="6"/>
      <dgm:spPr/>
    </dgm:pt>
    <dgm:pt modelId="{8AC92A6B-ADEE-43DA-BB60-A8D67E8C00C0}" type="pres">
      <dgm:prSet presAssocID="{41D9EDAF-B708-4EA7-8393-EBFAA5251D96}" presName="Child2" presStyleLbl="node1" presStyleIdx="1" presStyleCnt="6" custLinFactNeighborX="6088" custLinFactNeighborY="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13120-0348-4FDA-8241-314413974481}" type="pres">
      <dgm:prSet presAssocID="{67E19C94-A3B8-4D58-A390-78B7B4B40720}" presName="Accent3" presStyleCnt="0"/>
      <dgm:spPr/>
    </dgm:pt>
    <dgm:pt modelId="{4F9DAF6C-9518-4EC2-A549-DB9710E8C0D6}" type="pres">
      <dgm:prSet presAssocID="{67E19C94-A3B8-4D58-A390-78B7B4B40720}" presName="Accent" presStyleLbl="bgShp" presStyleIdx="2" presStyleCnt="6" custLinFactNeighborX="22209" custLinFactNeighborY="1463"/>
      <dgm:spPr/>
    </dgm:pt>
    <dgm:pt modelId="{7333BC91-FA5F-428A-A0A7-DC68C4E0B794}" type="pres">
      <dgm:prSet presAssocID="{67E19C94-A3B8-4D58-A390-78B7B4B40720}" presName="Child3" presStyleLbl="node1" presStyleIdx="2" presStyleCnt="6" custScaleX="123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F18B97-5447-4D19-9CA5-E4ACC739D81D}" type="pres">
      <dgm:prSet presAssocID="{5CBC4C96-905D-4D58-ACF3-81E85AF0807D}" presName="Accent4" presStyleCnt="0"/>
      <dgm:spPr/>
    </dgm:pt>
    <dgm:pt modelId="{A5D1DF0A-C73F-466D-9583-D8073D1B606F}" type="pres">
      <dgm:prSet presAssocID="{5CBC4C96-905D-4D58-ACF3-81E85AF0807D}" presName="Accent" presStyleLbl="bgShp" presStyleIdx="3" presStyleCnt="6"/>
      <dgm:spPr/>
    </dgm:pt>
    <dgm:pt modelId="{5FB34156-9BA6-4A18-A958-5B89666EC4F8}" type="pres">
      <dgm:prSet presAssocID="{5CBC4C96-905D-4D58-ACF3-81E85AF0807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EF715D-2A8E-4D50-938D-A358CD16472A}" type="pres">
      <dgm:prSet presAssocID="{38DEC77F-FFB2-4361-9BDA-DC3BF50018FE}" presName="Accent5" presStyleCnt="0"/>
      <dgm:spPr/>
    </dgm:pt>
    <dgm:pt modelId="{71100211-74CE-4D8D-B6C9-E749DE0A5EB1}" type="pres">
      <dgm:prSet presAssocID="{38DEC77F-FFB2-4361-9BDA-DC3BF50018FE}" presName="Accent" presStyleLbl="bgShp" presStyleIdx="4" presStyleCnt="6"/>
      <dgm:spPr/>
    </dgm:pt>
    <dgm:pt modelId="{CA3D9382-B251-4974-ACD7-8E2CA827B47F}" type="pres">
      <dgm:prSet presAssocID="{38DEC77F-FFB2-4361-9BDA-DC3BF50018FE}" presName="Child5" presStyleLbl="node1" presStyleIdx="4" presStyleCnt="6" custScaleX="123544" custLinFactNeighborX="-7832" custLinFactNeighborY="2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C9F3B8A-37CF-4A90-A4A0-5BA183185DE2}" type="pres">
      <dgm:prSet presAssocID="{0E36C150-0CAF-49FD-8167-0F1F5375458F}" presName="Accent6" presStyleCnt="0"/>
      <dgm:spPr/>
    </dgm:pt>
    <dgm:pt modelId="{22AA03C5-4C53-4CD1-928C-1FE56E7C639C}" type="pres">
      <dgm:prSet presAssocID="{0E36C150-0CAF-49FD-8167-0F1F5375458F}" presName="Accent" presStyleLbl="bgShp" presStyleIdx="5" presStyleCnt="6" custLinFactNeighborX="-49128" custLinFactNeighborY="-14901"/>
      <dgm:spPr/>
    </dgm:pt>
    <dgm:pt modelId="{1351E3A8-54F2-49DA-9C02-D8FDA8B5EFBF}" type="pres">
      <dgm:prSet presAssocID="{0E36C150-0CAF-49FD-8167-0F1F5375458F}" presName="Child6" presStyleLbl="node1" presStyleIdx="5" presStyleCnt="6" custScaleX="162659" custLinFactNeighborX="-39185" custLinFactNeighborY="-8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15AED78-0FC4-4CAE-8AD5-BC486EF7DD1F}" type="presOf" srcId="{67E19C94-A3B8-4D58-A390-78B7B4B40720}" destId="{7333BC91-FA5F-428A-A0A7-DC68C4E0B794}" srcOrd="0" destOrd="0" presId="urn:microsoft.com/office/officeart/2011/layout/HexagonRadial"/>
    <dgm:cxn modelId="{EE85F917-67EB-4043-83BE-5B791E1E4D3A}" type="presOf" srcId="{0F35213C-9529-4960-AF39-DBA41ED41EBC}" destId="{853D91F7-F3E2-45C0-B0F9-302B7C38857C}" srcOrd="0" destOrd="0" presId="urn:microsoft.com/office/officeart/2011/layout/HexagonRadial"/>
    <dgm:cxn modelId="{B2879873-BD91-470B-B533-72CB24734521}" srcId="{A2CD7B9F-8823-4898-9EC2-6503F95F9116}" destId="{1FBE42A1-C448-4492-AD21-70C633181E74}" srcOrd="7" destOrd="0" parTransId="{487344EA-0EF9-4827-AF9D-3EE6E788759E}" sibTransId="{27833FA6-468E-4BB6-AA84-7BC82ADBDD1D}"/>
    <dgm:cxn modelId="{F4AADB00-2872-41E3-BC8D-1D14755850AA}" type="presOf" srcId="{0E36C150-0CAF-49FD-8167-0F1F5375458F}" destId="{1351E3A8-54F2-49DA-9C02-D8FDA8B5EFBF}" srcOrd="0" destOrd="0" presId="urn:microsoft.com/office/officeart/2011/layout/HexagonRadial"/>
    <dgm:cxn modelId="{6658B79B-1D8E-41C3-8C90-DAFF61786411}" srcId="{A2CD7B9F-8823-4898-9EC2-6503F95F9116}" destId="{41D9EDAF-B708-4EA7-8393-EBFAA5251D96}" srcOrd="1" destOrd="0" parTransId="{14A32D9B-3B24-467A-995B-7A4A92E40CE0}" sibTransId="{D47825CE-22E3-495D-ADC1-6714141C0720}"/>
    <dgm:cxn modelId="{CA0FC3EF-821C-4505-8E74-11A480AAC073}" srcId="{A2CD7B9F-8823-4898-9EC2-6503F95F9116}" destId="{5CBC4C96-905D-4D58-ACF3-81E85AF0807D}" srcOrd="3" destOrd="0" parTransId="{ED7D9014-79A7-469E-96BD-FAD1DB868B81}" sibTransId="{E1342E4A-5473-4523-8552-080BB4C328CA}"/>
    <dgm:cxn modelId="{30B08BBB-9674-44AE-BEBF-1A1D8704B3EC}" srcId="{0F35213C-9529-4960-AF39-DBA41ED41EBC}" destId="{A2CD7B9F-8823-4898-9EC2-6503F95F9116}" srcOrd="0" destOrd="0" parTransId="{2CE48067-FFAD-4CAE-AA3B-168A0BE6F7AE}" sibTransId="{B71EC3FA-0FF0-4455-86C0-30D2B469C453}"/>
    <dgm:cxn modelId="{54B8EA4C-BDA3-4BF1-96A8-ADA1ACE23612}" type="presOf" srcId="{A2CD7B9F-8823-4898-9EC2-6503F95F9116}" destId="{ED2CD45F-5355-458E-9306-9D25DE822E07}" srcOrd="0" destOrd="0" presId="urn:microsoft.com/office/officeart/2011/layout/HexagonRadial"/>
    <dgm:cxn modelId="{B6C4366C-2AC4-47B2-A320-5879CD8033CF}" srcId="{A2CD7B9F-8823-4898-9EC2-6503F95F9116}" destId="{7D1CF319-A098-4D5F-A632-8EF32DDEA7E0}" srcOrd="8" destOrd="0" parTransId="{5829FEE8-155B-4100-B90F-C0F6847BDFB8}" sibTransId="{B20CE28A-96D4-42B9-9A75-05F9FDF02C90}"/>
    <dgm:cxn modelId="{C796EF75-8789-455D-B604-3D2CC2A00AAC}" type="presOf" srcId="{930DB23C-EF44-4570-A323-A7ED09E9896B}" destId="{250771EF-27A2-43D1-97B3-9ACBD4BF3141}" srcOrd="0" destOrd="0" presId="urn:microsoft.com/office/officeart/2011/layout/HexagonRadial"/>
    <dgm:cxn modelId="{8A97667E-6F6C-4F02-AC76-1B47CF568674}" srcId="{A2CD7B9F-8823-4898-9EC2-6503F95F9116}" destId="{9393C818-504D-4832-AFBE-6E5AA5835594}" srcOrd="6" destOrd="0" parTransId="{109FAFD8-34DD-44C2-9F45-8CA551775A47}" sibTransId="{2A7728AB-B235-434A-AA35-C841A52057D3}"/>
    <dgm:cxn modelId="{FA2381D0-2D12-4A74-AC1B-D1A0738613DF}" srcId="{A2CD7B9F-8823-4898-9EC2-6503F95F9116}" destId="{38DEC77F-FFB2-4361-9BDA-DC3BF50018FE}" srcOrd="4" destOrd="0" parTransId="{B8FFA8F6-A62B-4206-99F0-3592C0DA6FCF}" sibTransId="{B5923A25-ACB8-4DD2-8D78-CDB13DF73F52}"/>
    <dgm:cxn modelId="{7177D9F6-0E2B-47E6-A2D3-D73669DA8FE0}" type="presOf" srcId="{41D9EDAF-B708-4EA7-8393-EBFAA5251D96}" destId="{8AC92A6B-ADEE-43DA-BB60-A8D67E8C00C0}" srcOrd="0" destOrd="0" presId="urn:microsoft.com/office/officeart/2011/layout/HexagonRadial"/>
    <dgm:cxn modelId="{9A56C268-08DB-4E0D-87B0-07FF1BE3E8EF}" type="presOf" srcId="{5CBC4C96-905D-4D58-ACF3-81E85AF0807D}" destId="{5FB34156-9BA6-4A18-A958-5B89666EC4F8}" srcOrd="0" destOrd="0" presId="urn:microsoft.com/office/officeart/2011/layout/HexagonRadial"/>
    <dgm:cxn modelId="{53DB0F6F-9711-46B7-8362-1AE06AF235F7}" srcId="{A2CD7B9F-8823-4898-9EC2-6503F95F9116}" destId="{0E36C150-0CAF-49FD-8167-0F1F5375458F}" srcOrd="5" destOrd="0" parTransId="{C1521273-8E44-426A-BC17-71D3E794DC40}" sibTransId="{499DF8C0-FCA0-494C-99C9-D0637E601CA5}"/>
    <dgm:cxn modelId="{A5970271-4BC8-40DF-8D26-66F2D84DD207}" srcId="{A2CD7B9F-8823-4898-9EC2-6503F95F9116}" destId="{930DB23C-EF44-4570-A323-A7ED09E9896B}" srcOrd="0" destOrd="0" parTransId="{7FEF0258-81C9-46C0-9594-B18D09096B60}" sibTransId="{7B15710A-0A3A-4415-9A10-D6E90207A9CC}"/>
    <dgm:cxn modelId="{478BF090-5CAC-4ABA-ABCC-F7C080F149F5}" srcId="{A2CD7B9F-8823-4898-9EC2-6503F95F9116}" destId="{67E19C94-A3B8-4D58-A390-78B7B4B40720}" srcOrd="2" destOrd="0" parTransId="{1F6A40EC-6683-4497-9238-1EC0C51FD4C7}" sibTransId="{CED8CBFC-B154-4233-A553-CA05B3D1EE47}"/>
    <dgm:cxn modelId="{248775EF-A447-4A9F-A196-CC47CB9D80CE}" type="presOf" srcId="{38DEC77F-FFB2-4361-9BDA-DC3BF50018FE}" destId="{CA3D9382-B251-4974-ACD7-8E2CA827B47F}" srcOrd="0" destOrd="0" presId="urn:microsoft.com/office/officeart/2011/layout/HexagonRadial"/>
    <dgm:cxn modelId="{8F5FC97A-29DE-4209-915C-580EA2E4C9DA}" type="presParOf" srcId="{853D91F7-F3E2-45C0-B0F9-302B7C38857C}" destId="{ED2CD45F-5355-458E-9306-9D25DE822E07}" srcOrd="0" destOrd="0" presId="urn:microsoft.com/office/officeart/2011/layout/HexagonRadial"/>
    <dgm:cxn modelId="{6F86C7B5-D05C-4BB4-B4DF-FCC4F1B0F48C}" type="presParOf" srcId="{853D91F7-F3E2-45C0-B0F9-302B7C38857C}" destId="{97FBA983-7F74-4C5D-8E10-820033158C24}" srcOrd="1" destOrd="0" presId="urn:microsoft.com/office/officeart/2011/layout/HexagonRadial"/>
    <dgm:cxn modelId="{3D22CF3E-DFA3-4934-8167-1CC41101148A}" type="presParOf" srcId="{97FBA983-7F74-4C5D-8E10-820033158C24}" destId="{AB7890EB-2A8B-489F-899A-CFDE86DED4DB}" srcOrd="0" destOrd="0" presId="urn:microsoft.com/office/officeart/2011/layout/HexagonRadial"/>
    <dgm:cxn modelId="{4B647D36-31E7-4599-BE81-8620A1497C87}" type="presParOf" srcId="{853D91F7-F3E2-45C0-B0F9-302B7C38857C}" destId="{250771EF-27A2-43D1-97B3-9ACBD4BF3141}" srcOrd="2" destOrd="0" presId="urn:microsoft.com/office/officeart/2011/layout/HexagonRadial"/>
    <dgm:cxn modelId="{0CB53D32-A901-4923-9AB9-5ABA15D2B713}" type="presParOf" srcId="{853D91F7-F3E2-45C0-B0F9-302B7C38857C}" destId="{656CAFCF-1BF8-4151-906C-4CCB506FF70D}" srcOrd="3" destOrd="0" presId="urn:microsoft.com/office/officeart/2011/layout/HexagonRadial"/>
    <dgm:cxn modelId="{3DE2EF2B-9D8B-45BE-9649-6CF4BEA95FA8}" type="presParOf" srcId="{656CAFCF-1BF8-4151-906C-4CCB506FF70D}" destId="{B68C66CD-2F42-44E6-9A1A-03BA202D262C}" srcOrd="0" destOrd="0" presId="urn:microsoft.com/office/officeart/2011/layout/HexagonRadial"/>
    <dgm:cxn modelId="{61233D41-1797-42CB-8FF7-02BC65BBBCEC}" type="presParOf" srcId="{853D91F7-F3E2-45C0-B0F9-302B7C38857C}" destId="{8AC92A6B-ADEE-43DA-BB60-A8D67E8C00C0}" srcOrd="4" destOrd="0" presId="urn:microsoft.com/office/officeart/2011/layout/HexagonRadial"/>
    <dgm:cxn modelId="{7DBEA6F2-D3D8-4650-BBB0-7CBE6643D9B8}" type="presParOf" srcId="{853D91F7-F3E2-45C0-B0F9-302B7C38857C}" destId="{DA513120-0348-4FDA-8241-314413974481}" srcOrd="5" destOrd="0" presId="urn:microsoft.com/office/officeart/2011/layout/HexagonRadial"/>
    <dgm:cxn modelId="{9C21DC6C-A7A2-430C-8785-585CA7A3C81D}" type="presParOf" srcId="{DA513120-0348-4FDA-8241-314413974481}" destId="{4F9DAF6C-9518-4EC2-A549-DB9710E8C0D6}" srcOrd="0" destOrd="0" presId="urn:microsoft.com/office/officeart/2011/layout/HexagonRadial"/>
    <dgm:cxn modelId="{5DDC5652-E08E-4E69-A2B3-DB1229D700D2}" type="presParOf" srcId="{853D91F7-F3E2-45C0-B0F9-302B7C38857C}" destId="{7333BC91-FA5F-428A-A0A7-DC68C4E0B794}" srcOrd="6" destOrd="0" presId="urn:microsoft.com/office/officeart/2011/layout/HexagonRadial"/>
    <dgm:cxn modelId="{973BE425-D1FF-4EA0-983E-3FC18F5CB510}" type="presParOf" srcId="{853D91F7-F3E2-45C0-B0F9-302B7C38857C}" destId="{A3F18B97-5447-4D19-9CA5-E4ACC739D81D}" srcOrd="7" destOrd="0" presId="urn:microsoft.com/office/officeart/2011/layout/HexagonRadial"/>
    <dgm:cxn modelId="{19880912-5D11-4359-A508-EB0F807AD192}" type="presParOf" srcId="{A3F18B97-5447-4D19-9CA5-E4ACC739D81D}" destId="{A5D1DF0A-C73F-466D-9583-D8073D1B606F}" srcOrd="0" destOrd="0" presId="urn:microsoft.com/office/officeart/2011/layout/HexagonRadial"/>
    <dgm:cxn modelId="{6BA46A32-D8D3-4D2F-8FCC-54F6B3DF9570}" type="presParOf" srcId="{853D91F7-F3E2-45C0-B0F9-302B7C38857C}" destId="{5FB34156-9BA6-4A18-A958-5B89666EC4F8}" srcOrd="8" destOrd="0" presId="urn:microsoft.com/office/officeart/2011/layout/HexagonRadial"/>
    <dgm:cxn modelId="{D785CA41-8E71-433A-BD2A-914FD06249DC}" type="presParOf" srcId="{853D91F7-F3E2-45C0-B0F9-302B7C38857C}" destId="{FFEF715D-2A8E-4D50-938D-A358CD16472A}" srcOrd="9" destOrd="0" presId="urn:microsoft.com/office/officeart/2011/layout/HexagonRadial"/>
    <dgm:cxn modelId="{7A7F9C8D-F73F-471B-9A67-DD3914DD3002}" type="presParOf" srcId="{FFEF715D-2A8E-4D50-938D-A358CD16472A}" destId="{71100211-74CE-4D8D-B6C9-E749DE0A5EB1}" srcOrd="0" destOrd="0" presId="urn:microsoft.com/office/officeart/2011/layout/HexagonRadial"/>
    <dgm:cxn modelId="{9972D5AD-770D-437C-A77D-F2BF0BC5FE54}" type="presParOf" srcId="{853D91F7-F3E2-45C0-B0F9-302B7C38857C}" destId="{CA3D9382-B251-4974-ACD7-8E2CA827B47F}" srcOrd="10" destOrd="0" presId="urn:microsoft.com/office/officeart/2011/layout/HexagonRadial"/>
    <dgm:cxn modelId="{AF034BE1-D54A-42D8-8DA2-446AA6D88956}" type="presParOf" srcId="{853D91F7-F3E2-45C0-B0F9-302B7C38857C}" destId="{0C9F3B8A-37CF-4A90-A4A0-5BA183185DE2}" srcOrd="11" destOrd="0" presId="urn:microsoft.com/office/officeart/2011/layout/HexagonRadial"/>
    <dgm:cxn modelId="{96AAD9B3-FE79-4535-88CF-F6C6BB447307}" type="presParOf" srcId="{0C9F3B8A-37CF-4A90-A4A0-5BA183185DE2}" destId="{22AA03C5-4C53-4CD1-928C-1FE56E7C639C}" srcOrd="0" destOrd="0" presId="urn:microsoft.com/office/officeart/2011/layout/HexagonRadial"/>
    <dgm:cxn modelId="{731787AE-7211-4640-9FF3-39A8FDC789DA}" type="presParOf" srcId="{853D91F7-F3E2-45C0-B0F9-302B7C38857C}" destId="{1351E3A8-54F2-49DA-9C02-D8FDA8B5EFB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D13218-9983-4738-8A07-70350AA9BC84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98894E63-45C9-4C3D-B217-CD138E746BD7}">
      <dgm:prSet phldrT="[Texto]"/>
      <dgm:spPr/>
      <dgm:t>
        <a:bodyPr/>
        <a:lstStyle/>
        <a:p>
          <a:r>
            <a:rPr lang="es-CO" b="1" dirty="0" smtClean="0"/>
            <a:t>MODELO INFORMAL DIAGRAMA SOLAR</a:t>
          </a:r>
          <a:endParaRPr lang="es-CO" b="1" dirty="0"/>
        </a:p>
      </dgm:t>
    </dgm:pt>
    <dgm:pt modelId="{586174AD-63D5-4EB9-9A62-9BF12A11E251}" type="parTrans" cxnId="{45831B99-6A80-40E1-A733-A76436C8E32F}">
      <dgm:prSet/>
      <dgm:spPr/>
      <dgm:t>
        <a:bodyPr/>
        <a:lstStyle/>
        <a:p>
          <a:endParaRPr lang="es-CO"/>
        </a:p>
      </dgm:t>
    </dgm:pt>
    <dgm:pt modelId="{BF1DFC5A-1BD4-4004-BD6C-48333B4C926B}" type="sibTrans" cxnId="{45831B99-6A80-40E1-A733-A76436C8E32F}">
      <dgm:prSet/>
      <dgm:spPr/>
      <dgm:t>
        <a:bodyPr/>
        <a:lstStyle/>
        <a:p>
          <a:endParaRPr lang="es-CO"/>
        </a:p>
      </dgm:t>
    </dgm:pt>
    <dgm:pt modelId="{4A33A3A6-BCB8-4C95-A739-8ACBA7EC4CBE}">
      <dgm:prSet phldrT="[Texto]" custT="1"/>
      <dgm:spPr/>
      <dgm:t>
        <a:bodyPr/>
        <a:lstStyle/>
        <a:p>
          <a:r>
            <a:rPr lang="es-CO" sz="2000" b="1" dirty="0" smtClean="0"/>
            <a:t>Depende de qué quiere  el autor  construir</a:t>
          </a:r>
          <a:endParaRPr lang="es-CO" sz="2000" b="1" dirty="0"/>
        </a:p>
      </dgm:t>
    </dgm:pt>
    <dgm:pt modelId="{E667E0DE-E833-4C8B-927D-342D69CE43F0}" type="parTrans" cxnId="{B6845F68-C0E9-4F5F-ABA3-6CDC0382A858}">
      <dgm:prSet/>
      <dgm:spPr/>
      <dgm:t>
        <a:bodyPr/>
        <a:lstStyle/>
        <a:p>
          <a:endParaRPr lang="es-CO"/>
        </a:p>
      </dgm:t>
    </dgm:pt>
    <dgm:pt modelId="{71B3698E-3B09-4F51-8D52-C648CE3704BB}" type="sibTrans" cxnId="{B6845F68-C0E9-4F5F-ABA3-6CDC0382A858}">
      <dgm:prSet/>
      <dgm:spPr/>
      <dgm:t>
        <a:bodyPr/>
        <a:lstStyle/>
        <a:p>
          <a:endParaRPr lang="es-CO"/>
        </a:p>
      </dgm:t>
    </dgm:pt>
    <dgm:pt modelId="{E1D95B23-302E-4C39-81ED-B114C7A59C05}">
      <dgm:prSet phldrT="[Texto]" custT="1"/>
      <dgm:spPr/>
      <dgm:t>
        <a:bodyPr/>
        <a:lstStyle/>
        <a:p>
          <a:r>
            <a:rPr lang="es-CO" sz="2000" b="1" dirty="0" smtClean="0"/>
            <a:t>Desarrollar grandes conceptos o los asuntos que son la experiencia del autor.</a:t>
          </a:r>
          <a:endParaRPr lang="es-CO" sz="2000" b="1" dirty="0"/>
        </a:p>
      </dgm:t>
    </dgm:pt>
    <dgm:pt modelId="{BBD36004-0A4E-4442-A8B3-1454F4BA4E6A}" type="parTrans" cxnId="{5EA00E22-6D85-42DB-A72A-72394B2B2C3A}">
      <dgm:prSet/>
      <dgm:spPr/>
      <dgm:t>
        <a:bodyPr/>
        <a:lstStyle/>
        <a:p>
          <a:endParaRPr lang="es-CO"/>
        </a:p>
      </dgm:t>
    </dgm:pt>
    <dgm:pt modelId="{1DAEE452-D181-4E13-A24A-F58C28A90839}" type="sibTrans" cxnId="{5EA00E22-6D85-42DB-A72A-72394B2B2C3A}">
      <dgm:prSet/>
      <dgm:spPr/>
      <dgm:t>
        <a:bodyPr/>
        <a:lstStyle/>
        <a:p>
          <a:endParaRPr lang="es-CO"/>
        </a:p>
      </dgm:t>
    </dgm:pt>
    <dgm:pt modelId="{FA08FDB4-BB6C-471A-9021-990527CD0E0A}">
      <dgm:prSet phldrT="[Texto]" custT="1"/>
      <dgm:spPr/>
      <dgm:t>
        <a:bodyPr/>
        <a:lstStyle/>
        <a:p>
          <a:r>
            <a:rPr lang="es-CO" sz="1800" b="1" dirty="0" smtClean="0"/>
            <a:t>Abstracciones e ideas, que pueden aprovecharse para el mismo artículo, según extensión y profundidad del tema</a:t>
          </a:r>
          <a:endParaRPr lang="es-CO" sz="1800" b="1" dirty="0"/>
        </a:p>
      </dgm:t>
    </dgm:pt>
    <dgm:pt modelId="{B9548FA3-592D-4CA5-B116-F1A5183C946D}" type="parTrans" cxnId="{78944140-046E-478A-AD30-BDD905516FBA}">
      <dgm:prSet/>
      <dgm:spPr/>
      <dgm:t>
        <a:bodyPr/>
        <a:lstStyle/>
        <a:p>
          <a:endParaRPr lang="es-CO"/>
        </a:p>
      </dgm:t>
    </dgm:pt>
    <dgm:pt modelId="{EEDC174F-7C7F-475F-8E62-CF45D1C37709}" type="sibTrans" cxnId="{78944140-046E-478A-AD30-BDD905516FBA}">
      <dgm:prSet/>
      <dgm:spPr/>
      <dgm:t>
        <a:bodyPr/>
        <a:lstStyle/>
        <a:p>
          <a:endParaRPr lang="es-CO"/>
        </a:p>
      </dgm:t>
    </dgm:pt>
    <dgm:pt modelId="{330B09B9-41BB-4470-AD96-5A424CA404B8}">
      <dgm:prSet phldrT="[Texto]" custT="1"/>
      <dgm:spPr/>
      <dgm:t>
        <a:bodyPr/>
        <a:lstStyle/>
        <a:p>
          <a:r>
            <a:rPr lang="es-CO" sz="2000" b="1" dirty="0" smtClean="0"/>
            <a:t>Se incrementan las posibilidades de tener más de un artículo sobre el proyecto</a:t>
          </a:r>
          <a:endParaRPr lang="es-CO" sz="2000" b="1" dirty="0"/>
        </a:p>
      </dgm:t>
    </dgm:pt>
    <dgm:pt modelId="{5B9E9286-7057-4276-9E20-1CFE32ABEB8B}" type="parTrans" cxnId="{CEF17BEF-2AC0-42F0-A606-82F625A896A3}">
      <dgm:prSet/>
      <dgm:spPr/>
      <dgm:t>
        <a:bodyPr/>
        <a:lstStyle/>
        <a:p>
          <a:endParaRPr lang="es-CO"/>
        </a:p>
      </dgm:t>
    </dgm:pt>
    <dgm:pt modelId="{576A2A4B-2B34-463C-ACB6-8137F22D2ECC}" type="sibTrans" cxnId="{CEF17BEF-2AC0-42F0-A606-82F625A896A3}">
      <dgm:prSet/>
      <dgm:spPr/>
      <dgm:t>
        <a:bodyPr/>
        <a:lstStyle/>
        <a:p>
          <a:endParaRPr lang="es-CO"/>
        </a:p>
      </dgm:t>
    </dgm:pt>
    <dgm:pt modelId="{4DCE4532-497B-4E5F-B214-698A003B8179}">
      <dgm:prSet/>
      <dgm:spPr/>
      <dgm:t>
        <a:bodyPr/>
        <a:lstStyle/>
        <a:p>
          <a:endParaRPr lang="en-US"/>
        </a:p>
      </dgm:t>
    </dgm:pt>
    <dgm:pt modelId="{B193CD4D-7694-4A9A-BE53-70DE057B44FD}" type="parTrans" cxnId="{E481219B-FAD9-4A45-970A-7800918ED197}">
      <dgm:prSet/>
      <dgm:spPr/>
      <dgm:t>
        <a:bodyPr/>
        <a:lstStyle/>
        <a:p>
          <a:endParaRPr lang="es-CO"/>
        </a:p>
      </dgm:t>
    </dgm:pt>
    <dgm:pt modelId="{402AA585-EC70-4F61-A8D2-FF9243BCD9B5}" type="sibTrans" cxnId="{E481219B-FAD9-4A45-970A-7800918ED197}">
      <dgm:prSet/>
      <dgm:spPr/>
      <dgm:t>
        <a:bodyPr/>
        <a:lstStyle/>
        <a:p>
          <a:endParaRPr lang="es-CO"/>
        </a:p>
      </dgm:t>
    </dgm:pt>
    <dgm:pt modelId="{6EF4E636-BC44-4278-A228-A5DE17D81860}">
      <dgm:prSet/>
      <dgm:spPr/>
      <dgm:t>
        <a:bodyPr/>
        <a:lstStyle/>
        <a:p>
          <a:endParaRPr lang="es-CO" dirty="0"/>
        </a:p>
      </dgm:t>
    </dgm:pt>
    <dgm:pt modelId="{7BA78E95-7B16-4ADC-94AC-8A3C4D16286F}" type="parTrans" cxnId="{77EB6DFB-FBBF-45CA-AE3E-A2753AEDAC53}">
      <dgm:prSet/>
      <dgm:spPr/>
      <dgm:t>
        <a:bodyPr/>
        <a:lstStyle/>
        <a:p>
          <a:endParaRPr lang="es-CO"/>
        </a:p>
      </dgm:t>
    </dgm:pt>
    <dgm:pt modelId="{473A8DAA-B3F7-4840-B5EE-CBEC42C53BA3}" type="sibTrans" cxnId="{77EB6DFB-FBBF-45CA-AE3E-A2753AEDAC53}">
      <dgm:prSet/>
      <dgm:spPr/>
      <dgm:t>
        <a:bodyPr/>
        <a:lstStyle/>
        <a:p>
          <a:endParaRPr lang="es-CO"/>
        </a:p>
      </dgm:t>
    </dgm:pt>
    <dgm:pt modelId="{B47BDFAB-DED0-456D-9D93-B768AD9DCF58}">
      <dgm:prSet/>
      <dgm:spPr/>
      <dgm:t>
        <a:bodyPr/>
        <a:lstStyle/>
        <a:p>
          <a:endParaRPr lang="es-CO"/>
        </a:p>
      </dgm:t>
    </dgm:pt>
    <dgm:pt modelId="{31E6A8C6-D057-4EC0-ACD4-56F6132C82D4}" type="parTrans" cxnId="{B8A2C41C-2615-4ADB-8423-2033EEC0FB68}">
      <dgm:prSet/>
      <dgm:spPr/>
      <dgm:t>
        <a:bodyPr/>
        <a:lstStyle/>
        <a:p>
          <a:endParaRPr lang="es-CO"/>
        </a:p>
      </dgm:t>
    </dgm:pt>
    <dgm:pt modelId="{1572F779-B5BE-4E8F-923B-D8242FB38492}" type="sibTrans" cxnId="{B8A2C41C-2615-4ADB-8423-2033EEC0FB68}">
      <dgm:prSet/>
      <dgm:spPr/>
      <dgm:t>
        <a:bodyPr/>
        <a:lstStyle/>
        <a:p>
          <a:endParaRPr lang="es-CO"/>
        </a:p>
      </dgm:t>
    </dgm:pt>
    <dgm:pt modelId="{A8AB0F90-13E7-4A16-9364-C4C212A1E33E}" type="pres">
      <dgm:prSet presAssocID="{C5D13218-9983-4738-8A07-70350AA9BC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40E1E2-0979-4A6C-A781-E890C54BFD39}" type="pres">
      <dgm:prSet presAssocID="{98894E63-45C9-4C3D-B217-CD138E746BD7}" presName="centerShape" presStyleLbl="node0" presStyleIdx="0" presStyleCnt="1" custLinFactNeighborX="885" custLinFactNeighborY="-659"/>
      <dgm:spPr/>
      <dgm:t>
        <a:bodyPr/>
        <a:lstStyle/>
        <a:p>
          <a:endParaRPr lang="es-CO"/>
        </a:p>
      </dgm:t>
    </dgm:pt>
    <dgm:pt modelId="{2C4B8B15-0E33-4378-9ED1-2202C0E4F236}" type="pres">
      <dgm:prSet presAssocID="{E667E0DE-E833-4C8B-927D-342D69CE43F0}" presName="Name9" presStyleLbl="parChTrans1D2" presStyleIdx="0" presStyleCnt="4"/>
      <dgm:spPr/>
      <dgm:t>
        <a:bodyPr/>
        <a:lstStyle/>
        <a:p>
          <a:endParaRPr lang="en-US"/>
        </a:p>
      </dgm:t>
    </dgm:pt>
    <dgm:pt modelId="{4B53B47C-C899-402C-B137-0E48E6729D97}" type="pres">
      <dgm:prSet presAssocID="{E667E0DE-E833-4C8B-927D-342D69CE43F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1DB48DD-E8A0-47C6-93DE-C25DCCBC7045}" type="pres">
      <dgm:prSet presAssocID="{4A33A3A6-BCB8-4C95-A739-8ACBA7EC4CBE}" presName="node" presStyleLbl="node1" presStyleIdx="0" presStyleCnt="4" custScaleX="149588" custScaleY="107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3E2DE4-510E-4C33-A2EA-F954BE8E519E}" type="pres">
      <dgm:prSet presAssocID="{BBD36004-0A4E-4442-A8B3-1454F4BA4E6A}" presName="Name9" presStyleLbl="parChTrans1D2" presStyleIdx="1" presStyleCnt="4"/>
      <dgm:spPr/>
      <dgm:t>
        <a:bodyPr/>
        <a:lstStyle/>
        <a:p>
          <a:endParaRPr lang="en-US"/>
        </a:p>
      </dgm:t>
    </dgm:pt>
    <dgm:pt modelId="{80A91D03-C350-48D4-81DE-149FA0430188}" type="pres">
      <dgm:prSet presAssocID="{BBD36004-0A4E-4442-A8B3-1454F4BA4E6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F58C870-A3DC-40C1-8880-F5AD10C4D097}" type="pres">
      <dgm:prSet presAssocID="{E1D95B23-302E-4C39-81ED-B114C7A59C05}" presName="node" presStyleLbl="node1" presStyleIdx="1" presStyleCnt="4" custScaleX="166696" custScaleY="186219" custRadScaleRad="134268" custRadScaleInc="-45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FF8C34-76DD-4DB3-B6B5-41C771F1920E}" type="pres">
      <dgm:prSet presAssocID="{B9548FA3-592D-4CA5-B116-F1A5183C946D}" presName="Name9" presStyleLbl="parChTrans1D2" presStyleIdx="2" presStyleCnt="4"/>
      <dgm:spPr/>
      <dgm:t>
        <a:bodyPr/>
        <a:lstStyle/>
        <a:p>
          <a:endParaRPr lang="en-US"/>
        </a:p>
      </dgm:t>
    </dgm:pt>
    <dgm:pt modelId="{ACD3A945-BCB7-4D96-A6DD-844F904A4D24}" type="pres">
      <dgm:prSet presAssocID="{B9548FA3-592D-4CA5-B116-F1A5183C946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1E10B5E0-1B24-4C36-991B-CF2EE808936F}" type="pres">
      <dgm:prSet presAssocID="{FA08FDB4-BB6C-471A-9021-990527CD0E0A}" presName="node" presStyleLbl="node1" presStyleIdx="2" presStyleCnt="4" custScaleX="180774" custScaleY="13702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96F580-16B7-410F-BFDA-3F169E4B6849}" type="pres">
      <dgm:prSet presAssocID="{5B9E9286-7057-4276-9E20-1CFE32ABEB8B}" presName="Name9" presStyleLbl="parChTrans1D2" presStyleIdx="3" presStyleCnt="4"/>
      <dgm:spPr/>
      <dgm:t>
        <a:bodyPr/>
        <a:lstStyle/>
        <a:p>
          <a:endParaRPr lang="en-US"/>
        </a:p>
      </dgm:t>
    </dgm:pt>
    <dgm:pt modelId="{51688BC5-9AE6-42E2-ADB0-9DE488D1A41A}" type="pres">
      <dgm:prSet presAssocID="{5B9E9286-7057-4276-9E20-1CFE32ABEB8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730278E-9BD2-461C-A6E8-F9EDDF8BE450}" type="pres">
      <dgm:prSet presAssocID="{330B09B9-41BB-4470-AD96-5A424CA404B8}" presName="node" presStyleLbl="node1" presStyleIdx="3" presStyleCnt="4" custScaleX="198339" custScaleY="179410" custRadScaleRad="122596" custRadScaleInc="-243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6845F68-C0E9-4F5F-ABA3-6CDC0382A858}" srcId="{98894E63-45C9-4C3D-B217-CD138E746BD7}" destId="{4A33A3A6-BCB8-4C95-A739-8ACBA7EC4CBE}" srcOrd="0" destOrd="0" parTransId="{E667E0DE-E833-4C8B-927D-342D69CE43F0}" sibTransId="{71B3698E-3B09-4F51-8D52-C648CE3704BB}"/>
    <dgm:cxn modelId="{765F7B6C-E271-451B-BB89-8D6322198686}" type="presOf" srcId="{330B09B9-41BB-4470-AD96-5A424CA404B8}" destId="{A730278E-9BD2-461C-A6E8-F9EDDF8BE450}" srcOrd="0" destOrd="0" presId="urn:microsoft.com/office/officeart/2005/8/layout/radial1"/>
    <dgm:cxn modelId="{77EB6DFB-FBBF-45CA-AE3E-A2753AEDAC53}" srcId="{C5D13218-9983-4738-8A07-70350AA9BC84}" destId="{6EF4E636-BC44-4278-A228-A5DE17D81860}" srcOrd="2" destOrd="0" parTransId="{7BA78E95-7B16-4ADC-94AC-8A3C4D16286F}" sibTransId="{473A8DAA-B3F7-4840-B5EE-CBEC42C53BA3}"/>
    <dgm:cxn modelId="{B8A2C41C-2615-4ADB-8423-2033EEC0FB68}" srcId="{C5D13218-9983-4738-8A07-70350AA9BC84}" destId="{B47BDFAB-DED0-456D-9D93-B768AD9DCF58}" srcOrd="3" destOrd="0" parTransId="{31E6A8C6-D057-4EC0-ACD4-56F6132C82D4}" sibTransId="{1572F779-B5BE-4E8F-923B-D8242FB38492}"/>
    <dgm:cxn modelId="{BC11B38B-E1E5-4196-AA61-B5E9929944D4}" type="presOf" srcId="{4A33A3A6-BCB8-4C95-A739-8ACBA7EC4CBE}" destId="{E1DB48DD-E8A0-47C6-93DE-C25DCCBC7045}" srcOrd="0" destOrd="0" presId="urn:microsoft.com/office/officeart/2005/8/layout/radial1"/>
    <dgm:cxn modelId="{35AA8BBE-C0A4-460A-9703-8EF95FD3E728}" type="presOf" srcId="{B9548FA3-592D-4CA5-B116-F1A5183C946D}" destId="{ACD3A945-BCB7-4D96-A6DD-844F904A4D24}" srcOrd="1" destOrd="0" presId="urn:microsoft.com/office/officeart/2005/8/layout/radial1"/>
    <dgm:cxn modelId="{5EA00E22-6D85-42DB-A72A-72394B2B2C3A}" srcId="{98894E63-45C9-4C3D-B217-CD138E746BD7}" destId="{E1D95B23-302E-4C39-81ED-B114C7A59C05}" srcOrd="1" destOrd="0" parTransId="{BBD36004-0A4E-4442-A8B3-1454F4BA4E6A}" sibTransId="{1DAEE452-D181-4E13-A24A-F58C28A90839}"/>
    <dgm:cxn modelId="{8B0BCD6E-70A4-419F-9069-6D5AB2848B95}" type="presOf" srcId="{5B9E9286-7057-4276-9E20-1CFE32ABEB8B}" destId="{51688BC5-9AE6-42E2-ADB0-9DE488D1A41A}" srcOrd="1" destOrd="0" presId="urn:microsoft.com/office/officeart/2005/8/layout/radial1"/>
    <dgm:cxn modelId="{CEF17BEF-2AC0-42F0-A606-82F625A896A3}" srcId="{98894E63-45C9-4C3D-B217-CD138E746BD7}" destId="{330B09B9-41BB-4470-AD96-5A424CA404B8}" srcOrd="3" destOrd="0" parTransId="{5B9E9286-7057-4276-9E20-1CFE32ABEB8B}" sibTransId="{576A2A4B-2B34-463C-ACB6-8137F22D2ECC}"/>
    <dgm:cxn modelId="{D0F10A7B-C09E-4293-9798-C1B09D1B7329}" type="presOf" srcId="{C5D13218-9983-4738-8A07-70350AA9BC84}" destId="{A8AB0F90-13E7-4A16-9364-C4C212A1E33E}" srcOrd="0" destOrd="0" presId="urn:microsoft.com/office/officeart/2005/8/layout/radial1"/>
    <dgm:cxn modelId="{78FFA8F3-66C1-4DAB-B1A0-73C82490421E}" type="presOf" srcId="{E667E0DE-E833-4C8B-927D-342D69CE43F0}" destId="{4B53B47C-C899-402C-B137-0E48E6729D97}" srcOrd="1" destOrd="0" presId="urn:microsoft.com/office/officeart/2005/8/layout/radial1"/>
    <dgm:cxn modelId="{78944140-046E-478A-AD30-BDD905516FBA}" srcId="{98894E63-45C9-4C3D-B217-CD138E746BD7}" destId="{FA08FDB4-BB6C-471A-9021-990527CD0E0A}" srcOrd="2" destOrd="0" parTransId="{B9548FA3-592D-4CA5-B116-F1A5183C946D}" sibTransId="{EEDC174F-7C7F-475F-8E62-CF45D1C37709}"/>
    <dgm:cxn modelId="{52BAA4D7-C317-44E8-9708-E12812B26DF4}" type="presOf" srcId="{FA08FDB4-BB6C-471A-9021-990527CD0E0A}" destId="{1E10B5E0-1B24-4C36-991B-CF2EE808936F}" srcOrd="0" destOrd="0" presId="urn:microsoft.com/office/officeart/2005/8/layout/radial1"/>
    <dgm:cxn modelId="{CB302D70-0452-471F-8637-CA53BC582FE6}" type="presOf" srcId="{B9548FA3-592D-4CA5-B116-F1A5183C946D}" destId="{2EFF8C34-76DD-4DB3-B6B5-41C771F1920E}" srcOrd="0" destOrd="0" presId="urn:microsoft.com/office/officeart/2005/8/layout/radial1"/>
    <dgm:cxn modelId="{1A4600BF-22B7-4595-847E-BD5089BB9F16}" type="presOf" srcId="{BBD36004-0A4E-4442-A8B3-1454F4BA4E6A}" destId="{DB3E2DE4-510E-4C33-A2EA-F954BE8E519E}" srcOrd="0" destOrd="0" presId="urn:microsoft.com/office/officeart/2005/8/layout/radial1"/>
    <dgm:cxn modelId="{F2330FEA-9CF5-4995-82B3-3A0192E99D56}" type="presOf" srcId="{5B9E9286-7057-4276-9E20-1CFE32ABEB8B}" destId="{D996F580-16B7-410F-BFDA-3F169E4B6849}" srcOrd="0" destOrd="0" presId="urn:microsoft.com/office/officeart/2005/8/layout/radial1"/>
    <dgm:cxn modelId="{283363EE-C9AD-4894-8374-784CB8E7F92D}" type="presOf" srcId="{E1D95B23-302E-4C39-81ED-B114C7A59C05}" destId="{5F58C870-A3DC-40C1-8880-F5AD10C4D097}" srcOrd="0" destOrd="0" presId="urn:microsoft.com/office/officeart/2005/8/layout/radial1"/>
    <dgm:cxn modelId="{B00DBCBA-15E5-4B18-984A-3075E49AF025}" type="presOf" srcId="{98894E63-45C9-4C3D-B217-CD138E746BD7}" destId="{5640E1E2-0979-4A6C-A781-E890C54BFD39}" srcOrd="0" destOrd="0" presId="urn:microsoft.com/office/officeart/2005/8/layout/radial1"/>
    <dgm:cxn modelId="{45831B99-6A80-40E1-A733-A76436C8E32F}" srcId="{C5D13218-9983-4738-8A07-70350AA9BC84}" destId="{98894E63-45C9-4C3D-B217-CD138E746BD7}" srcOrd="0" destOrd="0" parTransId="{586174AD-63D5-4EB9-9A62-9BF12A11E251}" sibTransId="{BF1DFC5A-1BD4-4004-BD6C-48333B4C926B}"/>
    <dgm:cxn modelId="{30C51293-2277-4B5C-BCCD-B032169D351F}" type="presOf" srcId="{BBD36004-0A4E-4442-A8B3-1454F4BA4E6A}" destId="{80A91D03-C350-48D4-81DE-149FA0430188}" srcOrd="1" destOrd="0" presId="urn:microsoft.com/office/officeart/2005/8/layout/radial1"/>
    <dgm:cxn modelId="{0C85B3FF-A2B3-46BB-A605-0CF148BCF21B}" type="presOf" srcId="{E667E0DE-E833-4C8B-927D-342D69CE43F0}" destId="{2C4B8B15-0E33-4378-9ED1-2202C0E4F236}" srcOrd="0" destOrd="0" presId="urn:microsoft.com/office/officeart/2005/8/layout/radial1"/>
    <dgm:cxn modelId="{E481219B-FAD9-4A45-970A-7800918ED197}" srcId="{C5D13218-9983-4738-8A07-70350AA9BC84}" destId="{4DCE4532-497B-4E5F-B214-698A003B8179}" srcOrd="1" destOrd="0" parTransId="{B193CD4D-7694-4A9A-BE53-70DE057B44FD}" sibTransId="{402AA585-EC70-4F61-A8D2-FF9243BCD9B5}"/>
    <dgm:cxn modelId="{A03CABE6-B5BD-4E67-B151-D7041E6C28D2}" type="presParOf" srcId="{A8AB0F90-13E7-4A16-9364-C4C212A1E33E}" destId="{5640E1E2-0979-4A6C-A781-E890C54BFD39}" srcOrd="0" destOrd="0" presId="urn:microsoft.com/office/officeart/2005/8/layout/radial1"/>
    <dgm:cxn modelId="{4FE7878B-8D6B-4CC1-8F8A-4F3F48672D81}" type="presParOf" srcId="{A8AB0F90-13E7-4A16-9364-C4C212A1E33E}" destId="{2C4B8B15-0E33-4378-9ED1-2202C0E4F236}" srcOrd="1" destOrd="0" presId="urn:microsoft.com/office/officeart/2005/8/layout/radial1"/>
    <dgm:cxn modelId="{C5B372FE-5255-460A-8F2F-D1B95A6CF352}" type="presParOf" srcId="{2C4B8B15-0E33-4378-9ED1-2202C0E4F236}" destId="{4B53B47C-C899-402C-B137-0E48E6729D97}" srcOrd="0" destOrd="0" presId="urn:microsoft.com/office/officeart/2005/8/layout/radial1"/>
    <dgm:cxn modelId="{11E61AE6-7585-4313-8399-626944ABCE4B}" type="presParOf" srcId="{A8AB0F90-13E7-4A16-9364-C4C212A1E33E}" destId="{E1DB48DD-E8A0-47C6-93DE-C25DCCBC7045}" srcOrd="2" destOrd="0" presId="urn:microsoft.com/office/officeart/2005/8/layout/radial1"/>
    <dgm:cxn modelId="{451B1A4C-F16B-4DF7-A0ED-2A24B918C599}" type="presParOf" srcId="{A8AB0F90-13E7-4A16-9364-C4C212A1E33E}" destId="{DB3E2DE4-510E-4C33-A2EA-F954BE8E519E}" srcOrd="3" destOrd="0" presId="urn:microsoft.com/office/officeart/2005/8/layout/radial1"/>
    <dgm:cxn modelId="{3305A6C8-C85F-4EB4-9226-B2C1D0E48DBC}" type="presParOf" srcId="{DB3E2DE4-510E-4C33-A2EA-F954BE8E519E}" destId="{80A91D03-C350-48D4-81DE-149FA0430188}" srcOrd="0" destOrd="0" presId="urn:microsoft.com/office/officeart/2005/8/layout/radial1"/>
    <dgm:cxn modelId="{2E57C097-65FE-4841-A991-31C2000C7F89}" type="presParOf" srcId="{A8AB0F90-13E7-4A16-9364-C4C212A1E33E}" destId="{5F58C870-A3DC-40C1-8880-F5AD10C4D097}" srcOrd="4" destOrd="0" presId="urn:microsoft.com/office/officeart/2005/8/layout/radial1"/>
    <dgm:cxn modelId="{1A128082-87B3-4A60-B111-561A54B2EFE5}" type="presParOf" srcId="{A8AB0F90-13E7-4A16-9364-C4C212A1E33E}" destId="{2EFF8C34-76DD-4DB3-B6B5-41C771F1920E}" srcOrd="5" destOrd="0" presId="urn:microsoft.com/office/officeart/2005/8/layout/radial1"/>
    <dgm:cxn modelId="{E4658CE0-EFCE-4840-A98B-986E00C82FC5}" type="presParOf" srcId="{2EFF8C34-76DD-4DB3-B6B5-41C771F1920E}" destId="{ACD3A945-BCB7-4D96-A6DD-844F904A4D24}" srcOrd="0" destOrd="0" presId="urn:microsoft.com/office/officeart/2005/8/layout/radial1"/>
    <dgm:cxn modelId="{D8FA1F1B-EE8B-4D86-AE36-8DA2B4C2C965}" type="presParOf" srcId="{A8AB0F90-13E7-4A16-9364-C4C212A1E33E}" destId="{1E10B5E0-1B24-4C36-991B-CF2EE808936F}" srcOrd="6" destOrd="0" presId="urn:microsoft.com/office/officeart/2005/8/layout/radial1"/>
    <dgm:cxn modelId="{680CEFA7-FBE2-473D-A768-D53350A84298}" type="presParOf" srcId="{A8AB0F90-13E7-4A16-9364-C4C212A1E33E}" destId="{D996F580-16B7-410F-BFDA-3F169E4B6849}" srcOrd="7" destOrd="0" presId="urn:microsoft.com/office/officeart/2005/8/layout/radial1"/>
    <dgm:cxn modelId="{E4A782B3-DC69-479D-8C5D-0E50655B228C}" type="presParOf" srcId="{D996F580-16B7-410F-BFDA-3F169E4B6849}" destId="{51688BC5-9AE6-42E2-ADB0-9DE488D1A41A}" srcOrd="0" destOrd="0" presId="urn:microsoft.com/office/officeart/2005/8/layout/radial1"/>
    <dgm:cxn modelId="{FE2C8DE1-0623-4CA6-98F1-2FF4BE90370A}" type="presParOf" srcId="{A8AB0F90-13E7-4A16-9364-C4C212A1E33E}" destId="{A730278E-9BD2-461C-A6E8-F9EDDF8BE45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A8A79-6884-4250-9203-D398CA5276A3}">
      <dsp:nvSpPr>
        <dsp:cNvPr id="0" name=""/>
        <dsp:cNvSpPr/>
      </dsp:nvSpPr>
      <dsp:spPr>
        <a:xfrm rot="5400000">
          <a:off x="631477" y="788581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B0FED-02E8-4DD0-8003-1091E9C5B5C3}">
      <dsp:nvSpPr>
        <dsp:cNvPr id="0" name=""/>
        <dsp:cNvSpPr/>
      </dsp:nvSpPr>
      <dsp:spPr>
        <a:xfrm>
          <a:off x="701094" y="407"/>
          <a:ext cx="2076512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Desarrollo y diversificación de las TICS</a:t>
          </a:r>
          <a:endParaRPr lang="es-CO" sz="1800" b="1" kern="1200" dirty="0"/>
        </a:p>
      </dsp:txBody>
      <dsp:txXfrm>
        <a:off x="730122" y="29435"/>
        <a:ext cx="2018456" cy="933040"/>
      </dsp:txXfrm>
    </dsp:sp>
    <dsp:sp modelId="{963E3470-8E79-40D7-974F-93CF71E286C0}">
      <dsp:nvSpPr>
        <dsp:cNvPr id="0" name=""/>
        <dsp:cNvSpPr/>
      </dsp:nvSpPr>
      <dsp:spPr>
        <a:xfrm rot="5400000">
          <a:off x="631477" y="2027452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EE84F-B851-4754-827A-3CAEE858442E}">
      <dsp:nvSpPr>
        <dsp:cNvPr id="0" name=""/>
        <dsp:cNvSpPr/>
      </dsp:nvSpPr>
      <dsp:spPr>
        <a:xfrm>
          <a:off x="761385" y="1239278"/>
          <a:ext cx="1955929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Acceso al conocimiento de todo el mundo.</a:t>
          </a:r>
          <a:endParaRPr lang="es-CO" sz="1800" b="1" kern="1200" dirty="0"/>
        </a:p>
      </dsp:txBody>
      <dsp:txXfrm>
        <a:off x="790413" y="1268306"/>
        <a:ext cx="1897873" cy="933040"/>
      </dsp:txXfrm>
    </dsp:sp>
    <dsp:sp modelId="{D607C936-0149-4D11-82A2-6BBE0D438CF5}">
      <dsp:nvSpPr>
        <dsp:cNvPr id="0" name=""/>
        <dsp:cNvSpPr/>
      </dsp:nvSpPr>
      <dsp:spPr>
        <a:xfrm rot="5399643">
          <a:off x="629559" y="3268304"/>
          <a:ext cx="1235723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F1A1F-7DCE-4900-998A-683D1473B541}">
      <dsp:nvSpPr>
        <dsp:cNvPr id="0" name=""/>
        <dsp:cNvSpPr/>
      </dsp:nvSpPr>
      <dsp:spPr>
        <a:xfrm>
          <a:off x="761385" y="2478149"/>
          <a:ext cx="1955929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Presencia creciente  sociedades del conocimiento. </a:t>
          </a:r>
          <a:endParaRPr lang="es-CO" sz="1800" b="1" kern="1200" dirty="0"/>
        </a:p>
      </dsp:txBody>
      <dsp:txXfrm>
        <a:off x="790413" y="2507177"/>
        <a:ext cx="1897873" cy="933040"/>
      </dsp:txXfrm>
    </dsp:sp>
    <dsp:sp modelId="{E873B317-74C0-4007-9192-BE6260AF3DC1}">
      <dsp:nvSpPr>
        <dsp:cNvPr id="0" name=""/>
        <dsp:cNvSpPr/>
      </dsp:nvSpPr>
      <dsp:spPr>
        <a:xfrm rot="21599470">
          <a:off x="1254596" y="3885962"/>
          <a:ext cx="2643833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E7F1E-0F5E-4AE6-B4C8-DECCF239AA6E}">
      <dsp:nvSpPr>
        <dsp:cNvPr id="0" name=""/>
        <dsp:cNvSpPr/>
      </dsp:nvSpPr>
      <dsp:spPr>
        <a:xfrm>
          <a:off x="917120" y="3717428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Renovación permanente de los saberes.</a:t>
          </a:r>
          <a:endParaRPr lang="es-CO" sz="1800" b="1" kern="1200" dirty="0"/>
        </a:p>
      </dsp:txBody>
      <dsp:txXfrm>
        <a:off x="946148" y="3746456"/>
        <a:ext cx="1593771" cy="933040"/>
      </dsp:txXfrm>
    </dsp:sp>
    <dsp:sp modelId="{5F0F1276-FD22-46F6-A8CA-B221E76934DF}">
      <dsp:nvSpPr>
        <dsp:cNvPr id="0" name=""/>
        <dsp:cNvSpPr/>
      </dsp:nvSpPr>
      <dsp:spPr>
        <a:xfrm rot="16200000">
          <a:off x="3286104" y="3266323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A23C-3D09-43B1-8F5E-C12CEB06C86F}">
      <dsp:nvSpPr>
        <dsp:cNvPr id="0" name=""/>
        <dsp:cNvSpPr/>
      </dsp:nvSpPr>
      <dsp:spPr>
        <a:xfrm>
          <a:off x="3568064" y="3717020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Acreditación profesional,  programas e  instituciones.</a:t>
          </a:r>
          <a:endParaRPr lang="es-CO" sz="1800" b="1" kern="1200" dirty="0"/>
        </a:p>
      </dsp:txBody>
      <dsp:txXfrm>
        <a:off x="3597092" y="3746048"/>
        <a:ext cx="1593771" cy="933040"/>
      </dsp:txXfrm>
    </dsp:sp>
    <dsp:sp modelId="{4DB680FA-6F92-4BAD-BF9C-5AB926A98693}">
      <dsp:nvSpPr>
        <dsp:cNvPr id="0" name=""/>
        <dsp:cNvSpPr/>
      </dsp:nvSpPr>
      <dsp:spPr>
        <a:xfrm rot="16200000">
          <a:off x="3286104" y="2027452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D9BF0-69D4-40D3-A712-D65E9E10F6A0}">
      <dsp:nvSpPr>
        <dsp:cNvPr id="0" name=""/>
        <dsp:cNvSpPr/>
      </dsp:nvSpPr>
      <dsp:spPr>
        <a:xfrm>
          <a:off x="3568064" y="2478149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Establecimiento Redes del conocimiento </a:t>
          </a:r>
          <a:endParaRPr lang="es-CO" sz="1800" b="1" kern="1200" dirty="0"/>
        </a:p>
      </dsp:txBody>
      <dsp:txXfrm>
        <a:off x="3597092" y="2507177"/>
        <a:ext cx="1593771" cy="933040"/>
      </dsp:txXfrm>
    </dsp:sp>
    <dsp:sp modelId="{3FA2520B-833F-46B0-A8E3-28CACFD2277C}">
      <dsp:nvSpPr>
        <dsp:cNvPr id="0" name=""/>
        <dsp:cNvSpPr/>
      </dsp:nvSpPr>
      <dsp:spPr>
        <a:xfrm rot="16200000">
          <a:off x="3286104" y="788581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F171B-9945-46B2-AD69-44C53B174429}">
      <dsp:nvSpPr>
        <dsp:cNvPr id="0" name=""/>
        <dsp:cNvSpPr/>
      </dsp:nvSpPr>
      <dsp:spPr>
        <a:xfrm>
          <a:off x="3568064" y="1239278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Auge programas de posgrados</a:t>
          </a:r>
          <a:endParaRPr lang="es-CO" sz="1800" b="1" kern="1200" dirty="0"/>
        </a:p>
      </dsp:txBody>
      <dsp:txXfrm>
        <a:off x="3597092" y="1268306"/>
        <a:ext cx="1593771" cy="933040"/>
      </dsp:txXfrm>
    </dsp:sp>
    <dsp:sp modelId="{C15CDCD2-03C8-4B21-AF81-BBC6D9376587}">
      <dsp:nvSpPr>
        <dsp:cNvPr id="0" name=""/>
        <dsp:cNvSpPr/>
      </dsp:nvSpPr>
      <dsp:spPr>
        <a:xfrm rot="39783">
          <a:off x="3906515" y="183244"/>
          <a:ext cx="2436594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595DF-A19E-4438-AA3B-85D045461150}">
      <dsp:nvSpPr>
        <dsp:cNvPr id="0" name=""/>
        <dsp:cNvSpPr/>
      </dsp:nvSpPr>
      <dsp:spPr>
        <a:xfrm>
          <a:off x="3322710" y="407"/>
          <a:ext cx="2142536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De consumidores  a generadores de conocimiento </a:t>
          </a:r>
          <a:endParaRPr lang="es-CO" sz="1800" b="1" kern="1200" dirty="0"/>
        </a:p>
      </dsp:txBody>
      <dsp:txXfrm>
        <a:off x="3351738" y="29435"/>
        <a:ext cx="2084480" cy="933040"/>
      </dsp:txXfrm>
    </dsp:sp>
    <dsp:sp modelId="{95953E37-7597-4595-AE97-3F42C77B4A12}">
      <dsp:nvSpPr>
        <dsp:cNvPr id="0" name=""/>
        <dsp:cNvSpPr/>
      </dsp:nvSpPr>
      <dsp:spPr>
        <a:xfrm rot="5406605">
          <a:off x="5743643" y="802679"/>
          <a:ext cx="1203566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82B14-DFA5-4EDF-8544-232046EB2829}">
      <dsp:nvSpPr>
        <dsp:cNvPr id="0" name=""/>
        <dsp:cNvSpPr/>
      </dsp:nvSpPr>
      <dsp:spPr>
        <a:xfrm>
          <a:off x="6012662" y="28604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Incremento  revistas  y periódicos indexados.</a:t>
          </a:r>
          <a:endParaRPr lang="es-CO" sz="1800" b="1" kern="1200" dirty="0"/>
        </a:p>
      </dsp:txBody>
      <dsp:txXfrm>
        <a:off x="6041690" y="57632"/>
        <a:ext cx="1593771" cy="933040"/>
      </dsp:txXfrm>
    </dsp:sp>
    <dsp:sp modelId="{36D0683D-3C58-44BC-9DC7-F33889933AEB}">
      <dsp:nvSpPr>
        <dsp:cNvPr id="0" name=""/>
        <dsp:cNvSpPr/>
      </dsp:nvSpPr>
      <dsp:spPr>
        <a:xfrm rot="5400000">
          <a:off x="5728390" y="2027452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FE2C4-DA6E-43A7-9638-764952603E4C}">
      <dsp:nvSpPr>
        <dsp:cNvPr id="0" name=""/>
        <dsp:cNvSpPr/>
      </dsp:nvSpPr>
      <dsp:spPr>
        <a:xfrm>
          <a:off x="6010349" y="1239278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Incremento  investigaciones cualitativos.</a:t>
          </a:r>
          <a:endParaRPr lang="es-CO" sz="1800" b="1" kern="1200" dirty="0"/>
        </a:p>
      </dsp:txBody>
      <dsp:txXfrm>
        <a:off x="6039377" y="1268306"/>
        <a:ext cx="1593771" cy="933040"/>
      </dsp:txXfrm>
    </dsp:sp>
    <dsp:sp modelId="{E7922570-E711-441F-BACB-75D61E1DD9BB}">
      <dsp:nvSpPr>
        <dsp:cNvPr id="0" name=""/>
        <dsp:cNvSpPr/>
      </dsp:nvSpPr>
      <dsp:spPr>
        <a:xfrm rot="5400000">
          <a:off x="5728390" y="3266323"/>
          <a:ext cx="1231760" cy="14866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71B42-DC47-4192-A7B8-2B0304DFB4A0}">
      <dsp:nvSpPr>
        <dsp:cNvPr id="0" name=""/>
        <dsp:cNvSpPr/>
      </dsp:nvSpPr>
      <dsp:spPr>
        <a:xfrm>
          <a:off x="6010349" y="2478149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Diversificación en método y enfoques en la IC</a:t>
          </a:r>
          <a:endParaRPr lang="es-CO" sz="1800" b="1" kern="1200" dirty="0"/>
        </a:p>
      </dsp:txBody>
      <dsp:txXfrm>
        <a:off x="6039377" y="2507177"/>
        <a:ext cx="1593771" cy="933040"/>
      </dsp:txXfrm>
    </dsp:sp>
    <dsp:sp modelId="{6811DFFD-FCC0-43CC-8860-CF70CF67251A}">
      <dsp:nvSpPr>
        <dsp:cNvPr id="0" name=""/>
        <dsp:cNvSpPr/>
      </dsp:nvSpPr>
      <dsp:spPr>
        <a:xfrm>
          <a:off x="6010349" y="3717020"/>
          <a:ext cx="1651827" cy="9910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Incremento de publicaciones </a:t>
          </a:r>
          <a:endParaRPr lang="es-CO" sz="1800" b="1" kern="1200" dirty="0"/>
        </a:p>
      </dsp:txBody>
      <dsp:txXfrm>
        <a:off x="6039377" y="3746048"/>
        <a:ext cx="1593771" cy="933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11E2-56A4-4461-AB47-B818AB3B492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E167E-8D2E-40E5-A606-8EF8C886139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503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E167E-8D2E-40E5-A606-8EF8C8861392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22763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E167E-8D2E-40E5-A606-8EF8C8861392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4179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76F877-06CD-48AC-B091-290A565C0D58}" type="datetimeFigureOut">
              <a:rPr lang="es-CO" smtClean="0"/>
              <a:t>08/01/2015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1288BA-3F29-4153-99D0-0380277B97D7}" type="slidenum">
              <a:rPr lang="es-CO" smtClean="0"/>
              <a:t>‹Nº›</a:t>
            </a:fld>
            <a:endParaRPr lang="es-CO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CO" sz="22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III CONGRESO NACIONAL DE ESTUDIANTES DE POSGRADO EN ENFERMERÍA</a:t>
            </a:r>
            <a:br>
              <a:rPr lang="es-CO" sz="22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CO" sz="22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FORO INTERNACIONAL DE INVESTIGACIÓN EN ENFERMERIA</a:t>
            </a:r>
            <a:r>
              <a:rPr lang="es-CO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s-CO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s-CO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068960"/>
            <a:ext cx="6368752" cy="1728192"/>
          </a:xfrm>
          <a:ln>
            <a:solidFill>
              <a:schemeClr val="bg2"/>
            </a:solidFill>
          </a:ln>
        </p:spPr>
        <p:txBody>
          <a:bodyPr>
            <a:normAutofit fontScale="6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C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INVESTIGACIÓN CUALITATIVA </a:t>
            </a:r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s-C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 </a:t>
            </a:r>
            <a:endParaRPr lang="es-CO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PUBLICACIÓN </a:t>
            </a:r>
          </a:p>
          <a:p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s-CO" sz="2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MARÍA ANTONIA JIMÉNEZ  GÓMEZ.</a:t>
            </a:r>
          </a:p>
          <a:p>
            <a:r>
              <a:rPr lang="es-CO" sz="2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Líder RIIEE.</a:t>
            </a:r>
          </a:p>
          <a:p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125727" cy="9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43608" y="5013176"/>
            <a:ext cx="6912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CENTRO UNIVERSITARIO UAEM VALLE DEL CHALCO</a:t>
            </a:r>
          </a:p>
          <a:p>
            <a:pPr algn="ctr"/>
            <a:r>
              <a:rPr lang="es-CO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MÉXICO </a:t>
            </a:r>
          </a:p>
          <a:p>
            <a:pPr algn="ctr"/>
            <a:r>
              <a:rPr lang="es-CO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Noviembre 14-2014</a:t>
            </a:r>
          </a:p>
          <a:p>
            <a:pPr algn="ctr"/>
            <a:endParaRPr lang="es-CO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495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47056" y="177281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endParaRPr lang="es-CO" sz="24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s-CO" sz="24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s-CO" sz="24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s-CO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789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771800" y="350789"/>
            <a:ext cx="536408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ALGUNOS REQUERIMIENTOS PARA COMPONER UN ARTÍCULO</a:t>
            </a:r>
          </a:p>
          <a:p>
            <a:endParaRPr lang="es-CO" dirty="0"/>
          </a:p>
        </p:txBody>
      </p:sp>
      <p:sp>
        <p:nvSpPr>
          <p:cNvPr id="3" name="2 Rectángulo redondeado"/>
          <p:cNvSpPr/>
          <p:nvPr/>
        </p:nvSpPr>
        <p:spPr>
          <a:xfrm>
            <a:off x="524868" y="2228592"/>
            <a:ext cx="2340768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Contenido </a:t>
            </a:r>
            <a:endParaRPr lang="es-CO" sz="24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730676" y="2124730"/>
            <a:ext cx="3873772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Investigación</a:t>
            </a:r>
            <a:endParaRPr lang="es-CO" sz="2400" dirty="0"/>
          </a:p>
        </p:txBody>
      </p:sp>
      <p:sp>
        <p:nvSpPr>
          <p:cNvPr id="7" name="6 Flecha derecha"/>
          <p:cNvSpPr/>
          <p:nvPr/>
        </p:nvSpPr>
        <p:spPr>
          <a:xfrm>
            <a:off x="3063404" y="2228298"/>
            <a:ext cx="122413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7 Rectángulo redondeado"/>
          <p:cNvSpPr/>
          <p:nvPr/>
        </p:nvSpPr>
        <p:spPr>
          <a:xfrm>
            <a:off x="552030" y="3040748"/>
            <a:ext cx="2340768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Forma</a:t>
            </a:r>
            <a:endParaRPr lang="es-CO" sz="24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4743252" y="2852936"/>
            <a:ext cx="3861196" cy="630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Revista</a:t>
            </a:r>
            <a:r>
              <a:rPr lang="es-CO" sz="2400" dirty="0"/>
              <a:t> </a:t>
            </a:r>
            <a:r>
              <a:rPr lang="es-CO" sz="2400" dirty="0" smtClean="0"/>
              <a:t>e  </a:t>
            </a:r>
            <a:r>
              <a:rPr lang="es-CO" sz="2400" dirty="0"/>
              <a:t>idioma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85962" y="3838364"/>
            <a:ext cx="2340768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/>
              <a:t>Claridad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788024" y="3645024"/>
            <a:ext cx="3816424" cy="7000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/>
              <a:t>I</a:t>
            </a:r>
            <a:r>
              <a:rPr lang="es-CO" sz="2400" dirty="0" smtClean="0"/>
              <a:t>mportancia </a:t>
            </a:r>
            <a:r>
              <a:rPr lang="es-CO" sz="2400" dirty="0"/>
              <a:t>y actualidad de lo que se produce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24868" y="4596041"/>
            <a:ext cx="234076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/>
              <a:t>Planificar 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4788024" y="4554836"/>
            <a:ext cx="3816424" cy="5303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/>
              <a:t>E</a:t>
            </a:r>
            <a:r>
              <a:rPr lang="es-CO" sz="2400" dirty="0" smtClean="0"/>
              <a:t>l </a:t>
            </a:r>
            <a:r>
              <a:rPr lang="es-CO" sz="2400" dirty="0"/>
              <a:t>texto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383556" y="5445224"/>
            <a:ext cx="2462956" cy="9018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/>
              <a:t>Pensarlo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4844852" y="5460374"/>
            <a:ext cx="3816424" cy="871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/>
              <a:t>D</a:t>
            </a:r>
            <a:r>
              <a:rPr lang="es-CO" sz="2400" dirty="0" smtClean="0"/>
              <a:t>esde </a:t>
            </a:r>
            <a:r>
              <a:rPr lang="es-CO" sz="2400" dirty="0"/>
              <a:t>el desarrollo mismo de la investigación</a:t>
            </a:r>
          </a:p>
        </p:txBody>
      </p:sp>
      <p:sp>
        <p:nvSpPr>
          <p:cNvPr id="26" name="25 Flecha derecha"/>
          <p:cNvSpPr/>
          <p:nvPr/>
        </p:nvSpPr>
        <p:spPr>
          <a:xfrm>
            <a:off x="3059832" y="3012556"/>
            <a:ext cx="12241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7" name="26 Flecha derecha"/>
          <p:cNvSpPr/>
          <p:nvPr/>
        </p:nvSpPr>
        <p:spPr>
          <a:xfrm>
            <a:off x="3059832" y="3752186"/>
            <a:ext cx="122413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8" name="27 Flecha derecha"/>
          <p:cNvSpPr/>
          <p:nvPr/>
        </p:nvSpPr>
        <p:spPr>
          <a:xfrm>
            <a:off x="2995588" y="4528544"/>
            <a:ext cx="122413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9" name="28 Flecha derecha"/>
          <p:cNvSpPr/>
          <p:nvPr/>
        </p:nvSpPr>
        <p:spPr>
          <a:xfrm>
            <a:off x="2995588" y="5653820"/>
            <a:ext cx="122413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999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2" y="1350367"/>
            <a:ext cx="3888432" cy="114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543" y="1350367"/>
            <a:ext cx="1077044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6" y="1080899"/>
            <a:ext cx="4176464" cy="16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2467"/>
            <a:ext cx="4067944" cy="123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56" y="2314300"/>
            <a:ext cx="107704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6" y="2030541"/>
            <a:ext cx="4098167" cy="165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55" y="3540965"/>
            <a:ext cx="107704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7085"/>
            <a:ext cx="4032447" cy="103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035" y="4881287"/>
            <a:ext cx="1060451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03" y="4988533"/>
            <a:ext cx="411899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5" y="5793904"/>
            <a:ext cx="3985349" cy="1235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372" y="5729347"/>
            <a:ext cx="1081114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02" y="5900513"/>
            <a:ext cx="4118993" cy="102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107504" y="348769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Revista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Rectángulo redondeado"/>
          <p:cNvSpPr/>
          <p:nvPr/>
        </p:nvSpPr>
        <p:spPr>
          <a:xfrm>
            <a:off x="5025006" y="3121060"/>
            <a:ext cx="3795466" cy="16476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Que publican sobre el tema: descripción, finalidad, ámbito, periodicidad, calidad de la impresión; factor de impacto, valores y creencias declaradas por la revista.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0364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2205639"/>
              </p:ext>
            </p:extLst>
          </p:nvPr>
        </p:nvGraphicFramePr>
        <p:xfrm>
          <a:off x="179512" y="836712"/>
          <a:ext cx="8820472" cy="5472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Hexágono"/>
          <p:cNvSpPr/>
          <p:nvPr/>
        </p:nvSpPr>
        <p:spPr>
          <a:xfrm>
            <a:off x="7164288" y="2780928"/>
            <a:ext cx="1835696" cy="158417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Escribir en el idioma de la revista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796136" y="186243"/>
            <a:ext cx="3203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REQUERIMIENTOS DESDE EL AUTOR </a:t>
            </a:r>
          </a:p>
        </p:txBody>
      </p:sp>
      <p:sp>
        <p:nvSpPr>
          <p:cNvPr id="8" name="7 Flecha derecha"/>
          <p:cNvSpPr/>
          <p:nvPr/>
        </p:nvSpPr>
        <p:spPr>
          <a:xfrm rot="7584926">
            <a:off x="6912651" y="12896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67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699792" y="188640"/>
            <a:ext cx="6120680" cy="1296044"/>
          </a:xfrm>
        </p:spPr>
        <p:txBody>
          <a:bodyPr>
            <a:normAutofit/>
          </a:bodyPr>
          <a:lstStyle/>
          <a:p>
            <a:r>
              <a:rPr lang="es-CO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COMPONENTES </a:t>
            </a:r>
            <a:r>
              <a:rPr lang="es-CO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DEL ARTÍCULO EN EL MODELO FORMAL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148478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Título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Subtitulo.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Autores.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Resumen.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Palabras clave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Introducción.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Método.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Resultados: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Discusión.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Conclusión.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Agradecimientos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Referencias.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400" b="1" dirty="0">
                <a:solidFill>
                  <a:schemeClr val="bg1"/>
                </a:solidFill>
              </a:rPr>
              <a:t>Apéndices</a:t>
            </a:r>
            <a:r>
              <a:rPr lang="es-CO" sz="20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53" y="1988840"/>
            <a:ext cx="288370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03546" y="1700808"/>
            <a:ext cx="82449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b="1" i="1" dirty="0"/>
          </a:p>
          <a:p>
            <a:endParaRPr lang="es-ES" sz="2400" b="1" i="1" dirty="0" smtClean="0"/>
          </a:p>
          <a:p>
            <a:endParaRPr lang="es-ES" sz="2400" b="1" i="1" dirty="0"/>
          </a:p>
          <a:p>
            <a:endParaRPr lang="es-CO" sz="2400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9163131"/>
              </p:ext>
            </p:extLst>
          </p:nvPr>
        </p:nvGraphicFramePr>
        <p:xfrm>
          <a:off x="327719" y="476672"/>
          <a:ext cx="8420743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741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8955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699792" y="404664"/>
            <a:ext cx="6059487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Razones </a:t>
            </a:r>
            <a:r>
              <a:rPr lang="es-CO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Para Rechazar Artículos En IC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55576" y="213285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b="1" i="1" dirty="0">
                <a:solidFill>
                  <a:schemeClr val="bg1"/>
                </a:solidFill>
              </a:rPr>
              <a:t>Según </a:t>
            </a:r>
            <a:r>
              <a:rPr lang="es-CO" sz="2400" b="1" dirty="0">
                <a:solidFill>
                  <a:schemeClr val="bg1"/>
                </a:solidFill>
              </a:rPr>
              <a:t>Ehara S, Takahashi K</a:t>
            </a:r>
            <a:r>
              <a:rPr lang="es-CO" sz="24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b="1" i="1" dirty="0">
                <a:solidFill>
                  <a:schemeClr val="bg1"/>
                </a:solidFill>
              </a:rPr>
              <a:t>F</a:t>
            </a:r>
            <a:r>
              <a:rPr lang="es-ES_tradnl" sz="2400" b="1" i="1" dirty="0" smtClean="0">
                <a:solidFill>
                  <a:schemeClr val="bg1"/>
                </a:solidFill>
              </a:rPr>
              <a:t>alta </a:t>
            </a:r>
            <a:r>
              <a:rPr lang="es-ES_tradnl" sz="2400" b="1" i="1" dirty="0">
                <a:solidFill>
                  <a:schemeClr val="bg1"/>
                </a:solidFill>
              </a:rPr>
              <a:t>de conocimientos nuevos o </a:t>
            </a:r>
            <a:r>
              <a:rPr lang="es-ES_tradnl" sz="2400" b="1" i="1" dirty="0" smtClean="0">
                <a:solidFill>
                  <a:schemeClr val="bg1"/>
                </a:solidFill>
              </a:rPr>
              <a:t>interesantes</a:t>
            </a: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b="1" i="1" dirty="0">
                <a:solidFill>
                  <a:schemeClr val="bg1"/>
                </a:solidFill>
              </a:rPr>
              <a:t>Errores lógicos y metodológicos. </a:t>
            </a:r>
            <a:endParaRPr lang="es-ES_tradnl" sz="2400" b="1" i="1" dirty="0" smtClean="0">
              <a:solidFill>
                <a:schemeClr val="bg1"/>
              </a:solidFill>
            </a:endParaRP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b="1" i="1" dirty="0">
                <a:solidFill>
                  <a:schemeClr val="bg1"/>
                </a:solidFill>
              </a:rPr>
              <a:t>Errores en el análisis de datos </a:t>
            </a:r>
            <a:endParaRPr lang="es-ES_tradnl" sz="2400" b="1" i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s-CO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b="1" i="1" dirty="0">
                <a:solidFill>
                  <a:schemeClr val="bg1"/>
                </a:solidFill>
              </a:rPr>
              <a:t>Problemas de lenguaje (mal escrito, formulado o presentado</a:t>
            </a:r>
            <a:r>
              <a:rPr lang="es-ES_tradnl" sz="2400" b="1" i="1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b="1" i="1" dirty="0">
                <a:solidFill>
                  <a:schemeClr val="bg1"/>
                </a:solidFill>
              </a:rPr>
              <a:t>Claridad en las dimensiones conceptuales</a:t>
            </a:r>
            <a:endParaRPr lang="es-CO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843808" y="-18628"/>
            <a:ext cx="6167883" cy="1143000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s-CO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CO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PASOS </a:t>
            </a:r>
            <a:r>
              <a:rPr lang="es-CO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SEGUIR PARA LOGRAR UNA PUBLICACIÓN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7544" y="155679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Generar y consolidar la idea</a:t>
            </a:r>
            <a:r>
              <a:rPr lang="es-ES_tradnl" sz="2400" b="1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endParaRPr lang="es-CO" sz="2400" b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Definir las alianzas con investigador </a:t>
            </a:r>
            <a:r>
              <a:rPr lang="es-ES_tradnl" sz="2400" b="1" dirty="0" smtClean="0">
                <a:solidFill>
                  <a:schemeClr val="bg1"/>
                </a:solidFill>
              </a:rPr>
              <a:t>internacional.</a:t>
            </a:r>
          </a:p>
          <a:p>
            <a:pPr lvl="0" algn="just"/>
            <a:endParaRPr lang="es-CO" sz="2400" b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Centrarse en los posibles lectores</a:t>
            </a:r>
            <a:r>
              <a:rPr lang="es-ES_tradnl" sz="2400" b="1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endParaRPr lang="es-CO" sz="2400" b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Escoger la </a:t>
            </a:r>
            <a:r>
              <a:rPr lang="es-ES_tradnl" sz="2400" b="1" dirty="0" smtClean="0">
                <a:solidFill>
                  <a:schemeClr val="bg1"/>
                </a:solidFill>
              </a:rPr>
              <a:t>Revista.</a:t>
            </a:r>
          </a:p>
          <a:p>
            <a:pPr lvl="0" algn="just"/>
            <a:endParaRPr lang="es-CO" sz="2400" b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Organizar el artículo</a:t>
            </a:r>
            <a:r>
              <a:rPr lang="es-ES_tradnl" sz="2400" b="1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endParaRPr lang="es-CO" sz="2400" b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Revisar aspectos éticos. Derechos de autor y de </a:t>
            </a:r>
            <a:r>
              <a:rPr lang="es-ES_tradnl" sz="2400" b="1" dirty="0" smtClean="0">
                <a:solidFill>
                  <a:schemeClr val="bg1"/>
                </a:solidFill>
              </a:rPr>
              <a:t>publicación.</a:t>
            </a:r>
          </a:p>
          <a:p>
            <a:pPr lvl="0" algn="just"/>
            <a:endParaRPr lang="es-CO" sz="2400" b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bg1"/>
                </a:solidFill>
              </a:rPr>
              <a:t>Presentación de la </a:t>
            </a:r>
            <a:r>
              <a:rPr lang="es-ES_tradnl" sz="2400" b="1" dirty="0" smtClean="0">
                <a:solidFill>
                  <a:schemeClr val="bg1"/>
                </a:solidFill>
              </a:rPr>
              <a:t>publicación</a:t>
            </a:r>
            <a:r>
              <a:rPr lang="es-ES_tradnl" sz="2000" dirty="0">
                <a:solidFill>
                  <a:schemeClr val="bg1"/>
                </a:solidFill>
              </a:rPr>
              <a:t>.</a:t>
            </a:r>
            <a:endParaRPr lang="es-CO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2" y="45408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2555776" y="260648"/>
            <a:ext cx="6202362" cy="1143000"/>
          </a:xfrm>
        </p:spPr>
        <p:txBody>
          <a:bodyPr>
            <a:normAutofit fontScale="90000"/>
          </a:bodyPr>
          <a:lstStyle/>
          <a:p>
            <a:r>
              <a:rPr lang="es-CO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SUGERENCIAS PARA ESCRIBIR EN EQUIPO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9552" y="2551837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2000" b="1" dirty="0" smtClean="0">
                <a:solidFill>
                  <a:schemeClr val="bg1"/>
                </a:solidFill>
              </a:rPr>
              <a:t>CARACTERÍSTICAS</a:t>
            </a:r>
          </a:p>
          <a:p>
            <a:endParaRPr lang="es-CO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2000" b="1" dirty="0" smtClean="0">
                <a:solidFill>
                  <a:schemeClr val="bg1"/>
                </a:solidFill>
              </a:rPr>
              <a:t>TIEMPO</a:t>
            </a:r>
          </a:p>
          <a:p>
            <a:endParaRPr lang="es-CO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2000" b="1" dirty="0">
                <a:solidFill>
                  <a:schemeClr val="bg1"/>
                </a:solidFill>
              </a:rPr>
              <a:t>IMPLICACIONES DEL </a:t>
            </a:r>
            <a:r>
              <a:rPr lang="es-ES_tradnl" sz="2000" b="1" dirty="0" smtClean="0">
                <a:solidFill>
                  <a:schemeClr val="bg1"/>
                </a:solidFill>
              </a:rPr>
              <a:t>PROCESO</a:t>
            </a:r>
          </a:p>
          <a:p>
            <a:endParaRPr lang="es-CO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2000" b="1" dirty="0">
                <a:solidFill>
                  <a:schemeClr val="bg1"/>
                </a:solidFill>
              </a:rPr>
              <a:t>DIVISIÓN DEL </a:t>
            </a:r>
            <a:r>
              <a:rPr lang="es-ES_tradnl" sz="2000" b="1" dirty="0" smtClean="0">
                <a:solidFill>
                  <a:schemeClr val="bg1"/>
                </a:solidFill>
              </a:rPr>
              <a:t>TRABAJO</a:t>
            </a:r>
          </a:p>
          <a:p>
            <a:endParaRPr lang="es-CO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2000" b="1" dirty="0">
                <a:solidFill>
                  <a:schemeClr val="bg1"/>
                </a:solidFill>
              </a:rPr>
              <a:t>ACUERDOS SOBRE LAS CONTRIBUCIONES Y LA AUTORIA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024" y="2276872"/>
            <a:ext cx="3043781" cy="2279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LEJANDRO\Pictures\cqs1276286563b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3119">
            <a:off x="4845385" y="3374699"/>
            <a:ext cx="3782220" cy="210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539552" y="980728"/>
            <a:ext cx="6336704" cy="2880320"/>
          </a:xfrm>
          <a:prstGeom prst="roundRect">
            <a:avLst/>
          </a:prstGeom>
        </p:spPr>
        <p:style>
          <a:lnRef idx="1">
            <a:schemeClr val="accent5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400" dirty="0" smtClean="0">
                <a:solidFill>
                  <a:srgbClr val="FFC000"/>
                </a:solidFill>
                <a:latin typeface="Brush Script MT" panose="03060802040406070304" pitchFamily="66" charset="0"/>
              </a:rPr>
              <a:t>Te invito a Investigar, Escribir y </a:t>
            </a:r>
            <a:r>
              <a:rPr lang="es-CO" sz="4400" dirty="0">
                <a:solidFill>
                  <a:srgbClr val="FFC000"/>
                </a:solidFill>
                <a:latin typeface="Brush Script MT" panose="03060802040406070304" pitchFamily="66" charset="0"/>
              </a:rPr>
              <a:t>P</a:t>
            </a:r>
            <a:r>
              <a:rPr lang="es-CO" sz="4400" dirty="0" smtClean="0">
                <a:solidFill>
                  <a:srgbClr val="FFC000"/>
                </a:solidFill>
                <a:latin typeface="Brush Script MT" panose="03060802040406070304" pitchFamily="66" charset="0"/>
              </a:rPr>
              <a:t>ublicar: tus sueños hechos realidad.</a:t>
            </a:r>
            <a:endParaRPr lang="es-CO" sz="4400" dirty="0">
              <a:solidFill>
                <a:srgbClr val="FFC00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00412" y="404664"/>
            <a:ext cx="6386388" cy="1012974"/>
          </a:xfrm>
        </p:spPr>
        <p:txBody>
          <a:bodyPr>
            <a:normAutofit/>
          </a:bodyPr>
          <a:lstStyle/>
          <a:p>
            <a:r>
              <a:rPr lang="es-CO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CAMBIO CIENTÍFICO DE LA DISCIPLINA</a:t>
            </a:r>
            <a:endParaRPr lang="es-CO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1209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3131840" y="1988840"/>
            <a:ext cx="2610296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Modo de pensar</a:t>
            </a:r>
            <a:r>
              <a:rPr lang="es-CO" b="1" dirty="0" smtClean="0"/>
              <a:t> </a:t>
            </a:r>
            <a:endParaRPr lang="es-CO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755576" y="3195836"/>
            <a:ext cx="244827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Oportunidades</a:t>
            </a:r>
            <a:r>
              <a:rPr lang="es-CO" sz="2400" dirty="0" smtClean="0"/>
              <a:t> </a:t>
            </a:r>
            <a:endParaRPr lang="es-CO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1666528" y="4980260"/>
            <a:ext cx="223569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Proceso de formación </a:t>
            </a:r>
            <a:endParaRPr lang="es-CO" sz="24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5076056" y="4980260"/>
            <a:ext cx="242656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Estatus social de la profesión</a:t>
            </a:r>
            <a:endParaRPr lang="es-CO" sz="24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6030168" y="3140968"/>
            <a:ext cx="2142232" cy="9692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>Conflictos con el género</a:t>
            </a:r>
            <a:endParaRPr lang="es-CO" sz="2400" b="1" dirty="0"/>
          </a:p>
        </p:txBody>
      </p:sp>
      <p:sp>
        <p:nvSpPr>
          <p:cNvPr id="16" name="15 Flecha derecha"/>
          <p:cNvSpPr/>
          <p:nvPr/>
        </p:nvSpPr>
        <p:spPr>
          <a:xfrm rot="8437493">
            <a:off x="1829865" y="2418791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16 Flecha derecha"/>
          <p:cNvSpPr/>
          <p:nvPr/>
        </p:nvSpPr>
        <p:spPr>
          <a:xfrm rot="3079738">
            <a:off x="1730419" y="4315930"/>
            <a:ext cx="667982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17 Flecha derecha"/>
          <p:cNvSpPr/>
          <p:nvPr/>
        </p:nvSpPr>
        <p:spPr>
          <a:xfrm>
            <a:off x="4041248" y="5195144"/>
            <a:ext cx="925072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18 Flecha derecha"/>
          <p:cNvSpPr/>
          <p:nvPr/>
        </p:nvSpPr>
        <p:spPr>
          <a:xfrm rot="18403908">
            <a:off x="6661482" y="4304440"/>
            <a:ext cx="692289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19 Flecha derecha"/>
          <p:cNvSpPr/>
          <p:nvPr/>
        </p:nvSpPr>
        <p:spPr>
          <a:xfrm rot="12832849">
            <a:off x="5977203" y="2364556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020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1209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39552" y="1268760"/>
            <a:ext cx="8139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23696" cy="994122"/>
          </a:xfrm>
        </p:spPr>
        <p:txBody>
          <a:bodyPr>
            <a:normAutofit/>
          </a:bodyPr>
          <a:lstStyle/>
          <a:p>
            <a:r>
              <a:rPr lang="es-CO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CONTEXTO DE LAS PUBLICACIONES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531014"/>
              </p:ext>
            </p:extLst>
          </p:nvPr>
        </p:nvGraphicFramePr>
        <p:xfrm>
          <a:off x="457200" y="1600200"/>
          <a:ext cx="8363272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56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412776"/>
            <a:ext cx="87129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CO" sz="2000" dirty="0" smtClean="0"/>
          </a:p>
          <a:p>
            <a:endParaRPr lang="es-CO" sz="2000" dirty="0"/>
          </a:p>
          <a:p>
            <a:pPr marL="342900" indent="-342900">
              <a:buAutoNum type="alphaLcPeriod" startAt="3"/>
            </a:pPr>
            <a:endParaRPr lang="es-CO" dirty="0"/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0" y="188640"/>
            <a:ext cx="21209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es-CO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CONTEXTO DE LAS PUBLICACIONES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83224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18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1209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55576" y="1997839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000" dirty="0"/>
          </a:p>
          <a:p>
            <a:endParaRPr lang="es-CO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61456" y="854839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es-CO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IMPORTANCIA DE PUBLICAR LOS RESULTADOS INVESTIGATIVOS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781041" cy="369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01008"/>
            <a:ext cx="2952327" cy="13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98043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000" b="1" dirty="0"/>
          </a:p>
          <a:p>
            <a:pPr algn="just"/>
            <a:endParaRPr lang="es-CO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" y="93263"/>
            <a:ext cx="21209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23528" y="1124744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_tradnl" sz="2400" b="1" dirty="0">
              <a:solidFill>
                <a:schemeClr val="bg1"/>
              </a:solidFill>
            </a:endParaRPr>
          </a:p>
          <a:p>
            <a:pPr algn="just"/>
            <a:r>
              <a:rPr lang="es-ES_tradnl" sz="2400" b="1" dirty="0" smtClean="0">
                <a:solidFill>
                  <a:schemeClr val="bg1"/>
                </a:solidFill>
              </a:rPr>
              <a:t>Estrategia  para reconocer  </a:t>
            </a:r>
            <a:r>
              <a:rPr lang="es-ES_tradnl" sz="2400" b="1" dirty="0">
                <a:solidFill>
                  <a:schemeClr val="bg1"/>
                </a:solidFill>
              </a:rPr>
              <a:t>una disciplina en el contexto de las comunidades científicas. </a:t>
            </a:r>
            <a:endParaRPr lang="es-ES_tradnl" sz="2400" b="1" dirty="0" smtClean="0">
              <a:solidFill>
                <a:schemeClr val="bg1"/>
              </a:solidFill>
            </a:endParaRP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algn="just"/>
            <a:r>
              <a:rPr lang="es-ES_tradnl" sz="2400" b="1" dirty="0" smtClean="0">
                <a:solidFill>
                  <a:schemeClr val="bg1"/>
                </a:solidFill>
              </a:rPr>
              <a:t>Socializar, poner </a:t>
            </a:r>
            <a:r>
              <a:rPr lang="es-ES_tradnl" sz="2400" b="1" dirty="0">
                <a:solidFill>
                  <a:schemeClr val="bg1"/>
                </a:solidFill>
              </a:rPr>
              <a:t>a discusión de pares, </a:t>
            </a:r>
            <a:r>
              <a:rPr lang="es-ES_tradnl" sz="2400" b="1" dirty="0" smtClean="0">
                <a:solidFill>
                  <a:schemeClr val="bg1"/>
                </a:solidFill>
              </a:rPr>
              <a:t>probar, validar, negar y aplicar </a:t>
            </a:r>
            <a:r>
              <a:rPr lang="es-ES_tradnl" sz="2400" b="1" dirty="0">
                <a:solidFill>
                  <a:schemeClr val="bg1"/>
                </a:solidFill>
              </a:rPr>
              <a:t>en la práctica</a:t>
            </a:r>
            <a:r>
              <a:rPr lang="es-ES_tradnl" sz="24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algn="just"/>
            <a:r>
              <a:rPr lang="es-ES_tradnl" sz="2400" b="1" dirty="0">
                <a:solidFill>
                  <a:schemeClr val="bg1"/>
                </a:solidFill>
              </a:rPr>
              <a:t>El artículo científico es una de las formas de publicación y divulgación del conocimiento sobre un tema específico, en revistas especializadas</a:t>
            </a:r>
            <a:r>
              <a:rPr lang="es-ES_tradnl" sz="2400" b="1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s-ES_tradnl" b="1" dirty="0">
                <a:solidFill>
                  <a:schemeClr val="bg1"/>
                </a:solidFill>
              </a:rPr>
              <a:t>Motta </a:t>
            </a:r>
            <a:r>
              <a:rPr lang="es-ES_tradnl" b="1" dirty="0" err="1">
                <a:solidFill>
                  <a:schemeClr val="bg1"/>
                </a:solidFill>
              </a:rPr>
              <a:t>Roth</a:t>
            </a:r>
            <a:r>
              <a:rPr lang="es-ES_tradnl" b="1" dirty="0">
                <a:solidFill>
                  <a:schemeClr val="bg1"/>
                </a:solidFill>
              </a:rPr>
              <a:t> D, </a:t>
            </a:r>
            <a:r>
              <a:rPr lang="es-ES_tradnl" b="1" dirty="0" err="1">
                <a:solidFill>
                  <a:schemeClr val="bg1"/>
                </a:solidFill>
              </a:rPr>
              <a:t>Hendges</a:t>
            </a:r>
            <a:r>
              <a:rPr lang="es-ES_tradnl" b="1" dirty="0">
                <a:solidFill>
                  <a:schemeClr val="bg1"/>
                </a:solidFill>
              </a:rPr>
              <a:t> GR 2010</a:t>
            </a:r>
          </a:p>
          <a:p>
            <a:pPr algn="just"/>
            <a:endParaRPr lang="es-ES_tradnl" sz="2400" b="1" dirty="0" smtClean="0">
              <a:solidFill>
                <a:schemeClr val="bg1"/>
              </a:solidFill>
            </a:endParaRPr>
          </a:p>
          <a:p>
            <a:pPr algn="just"/>
            <a:endParaRPr lang="es-CO" sz="2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00" y="4509120"/>
            <a:ext cx="2918541" cy="20694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4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1720840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s-CO" sz="2400" b="1" dirty="0" smtClean="0">
                <a:solidFill>
                  <a:schemeClr val="bg1"/>
                </a:solidFill>
              </a:rPr>
              <a:t>La </a:t>
            </a:r>
            <a:r>
              <a:rPr lang="es-CO" sz="2400" b="1" dirty="0">
                <a:solidFill>
                  <a:schemeClr val="bg1"/>
                </a:solidFill>
              </a:rPr>
              <a:t>comunicación escrita habilidad que se desarrolla con la práctica e indispensable para los profesionales.</a:t>
            </a: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algn="just"/>
            <a:r>
              <a:rPr lang="es-CO" sz="2400" b="1" dirty="0">
                <a:solidFill>
                  <a:schemeClr val="bg1"/>
                </a:solidFill>
              </a:rPr>
              <a:t>Grandes diferencias entre lo que se investiga  y lo que se publica en las diferentes regiones y continentes del mundo.</a:t>
            </a:r>
          </a:p>
          <a:p>
            <a:pPr algn="just"/>
            <a:endParaRPr lang="es-CO" sz="2400" b="1" dirty="0">
              <a:solidFill>
                <a:schemeClr val="bg1"/>
              </a:solidFill>
            </a:endParaRPr>
          </a:p>
          <a:p>
            <a:pPr algn="just"/>
            <a:r>
              <a:rPr lang="es-CO" sz="2400" b="1" dirty="0">
                <a:solidFill>
                  <a:schemeClr val="bg1"/>
                </a:solidFill>
              </a:rPr>
              <a:t>Una buena publicación puede enterrar un buen trabajo o rescatar uno viciado fatalmente.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1209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4388"/>
            <a:ext cx="246697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4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670148"/>
            <a:ext cx="77768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s-CO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ALGUNAS PARTICULARIDADES DE </a:t>
            </a:r>
            <a:r>
              <a:rPr lang="es-CO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LA </a:t>
            </a:r>
            <a:r>
              <a:rPr lang="es-CO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INVESTIGACIÓN CUALITATIVA</a:t>
            </a:r>
            <a:endParaRPr lang="es-CO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s-CO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_tradnl" sz="2000" dirty="0" smtClean="0">
                <a:solidFill>
                  <a:schemeClr val="bg1"/>
                </a:solidFill>
              </a:rPr>
              <a:t>Aproximación </a:t>
            </a:r>
            <a:r>
              <a:rPr lang="es-ES_tradnl" sz="2000" dirty="0">
                <a:solidFill>
                  <a:schemeClr val="bg1"/>
                </a:solidFill>
              </a:rPr>
              <a:t>a las dimensiones subjetivas y sociales de la experiencia </a:t>
            </a:r>
            <a:r>
              <a:rPr lang="es-ES_tradnl" sz="2000" dirty="0" smtClean="0">
                <a:solidFill>
                  <a:schemeClr val="bg1"/>
                </a:solidFill>
              </a:rPr>
              <a:t>humana.</a:t>
            </a:r>
            <a:endParaRPr lang="es-CO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bg1"/>
                </a:solidFill>
              </a:rPr>
              <a:t>C</a:t>
            </a:r>
            <a:r>
              <a:rPr lang="es-ES_tradnl" sz="2000" dirty="0" smtClean="0">
                <a:solidFill>
                  <a:schemeClr val="bg1"/>
                </a:solidFill>
              </a:rPr>
              <a:t>amino </a:t>
            </a:r>
            <a:r>
              <a:rPr lang="es-ES_tradnl" sz="2000" dirty="0">
                <a:solidFill>
                  <a:schemeClr val="bg1"/>
                </a:solidFill>
              </a:rPr>
              <a:t>para comprender  y aprender la realidad desde la perspectiva que ofrecen las personas en contextos.</a:t>
            </a:r>
            <a:endParaRPr lang="es-CO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bg1"/>
                </a:solidFill>
              </a:rPr>
              <a:t>P</a:t>
            </a:r>
            <a:r>
              <a:rPr lang="es-CO" sz="2000" dirty="0" smtClean="0">
                <a:solidFill>
                  <a:schemeClr val="bg1"/>
                </a:solidFill>
              </a:rPr>
              <a:t>or </a:t>
            </a:r>
            <a:r>
              <a:rPr lang="es-CO" sz="2000" dirty="0">
                <a:solidFill>
                  <a:schemeClr val="bg1"/>
                </a:solidFill>
              </a:rPr>
              <a:t>lo general comienzan con una interrogante  de investigación general que se aborda y se describe con más claridad después de que el estudio está en curso (Polit, Beck y Hungler,2004, p.56).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bg1"/>
                </a:solidFill>
              </a:rPr>
              <a:t>M</a:t>
            </a:r>
            <a:r>
              <a:rPr lang="es-CO" sz="2000" dirty="0" smtClean="0">
                <a:solidFill>
                  <a:schemeClr val="bg1"/>
                </a:solidFill>
              </a:rPr>
              <a:t>etodologías </a:t>
            </a:r>
            <a:r>
              <a:rPr lang="es-CO" sz="2000" dirty="0">
                <a:solidFill>
                  <a:schemeClr val="bg1"/>
                </a:solidFill>
              </a:rPr>
              <a:t>cualitativas: la investigación participativa; investigación-acción; la historia oral; estudio de casos; investigación etnográfica, análisis hermenéutico, fenomenológico, análisis de contenido.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bg1"/>
                </a:solidFill>
              </a:rPr>
              <a:t>Los diferentes </a:t>
            </a:r>
            <a:r>
              <a:rPr lang="es-ES_tradnl" sz="2000" dirty="0" smtClean="0">
                <a:solidFill>
                  <a:schemeClr val="bg1"/>
                </a:solidFill>
              </a:rPr>
              <a:t>métodos un </a:t>
            </a:r>
            <a:r>
              <a:rPr lang="es-ES_tradnl" sz="2000" dirty="0">
                <a:solidFill>
                  <a:schemeClr val="bg1"/>
                </a:solidFill>
              </a:rPr>
              <a:t>reto para enfermería por ser  un paradigma emergente en el escenario científico </a:t>
            </a:r>
            <a:r>
              <a:rPr lang="es-ES_tradnl" sz="2000" dirty="0" smtClean="0">
                <a:solidFill>
                  <a:schemeClr val="bg1"/>
                </a:solidFill>
              </a:rPr>
              <a:t>.</a:t>
            </a:r>
            <a:endParaRPr lang="es-CO" sz="20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CO" sz="20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7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0657"/>
            <a:ext cx="1987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699792" y="260648"/>
            <a:ext cx="5400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QUÉ QUEREMOS REVELAR ?</a:t>
            </a:r>
            <a:endParaRPr lang="es-CO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6" y="1556792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dirty="0">
                <a:solidFill>
                  <a:schemeClr val="bg1"/>
                </a:solidFill>
              </a:rPr>
              <a:t>La  IC </a:t>
            </a:r>
            <a:r>
              <a:rPr lang="es-ES_tradnl" sz="2400" dirty="0" smtClean="0">
                <a:solidFill>
                  <a:schemeClr val="bg1"/>
                </a:solidFill>
              </a:rPr>
              <a:t>es </a:t>
            </a:r>
            <a:r>
              <a:rPr lang="es-ES_tradnl" sz="2400" dirty="0">
                <a:solidFill>
                  <a:schemeClr val="bg1"/>
                </a:solidFill>
              </a:rPr>
              <a:t>amplia en contenido, rica en conocimiento. </a:t>
            </a:r>
            <a:endParaRPr lang="es-CO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dirty="0">
                <a:solidFill>
                  <a:schemeClr val="bg1"/>
                </a:solidFill>
              </a:rPr>
              <a:t>Se requiere ganar al lector desde la comprensión.</a:t>
            </a:r>
            <a:endParaRPr lang="es-CO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dirty="0">
                <a:solidFill>
                  <a:schemeClr val="bg1"/>
                </a:solidFill>
              </a:rPr>
              <a:t>Exige al investigador retratar la investigación y los resultados.</a:t>
            </a:r>
            <a:endParaRPr lang="es-CO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dirty="0">
                <a:solidFill>
                  <a:schemeClr val="bg1"/>
                </a:solidFill>
              </a:rPr>
              <a:t>Necesitamos señalar la importancia de la contribución para el contexto local, regional o universal.</a:t>
            </a:r>
            <a:endParaRPr lang="es-CO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dirty="0">
                <a:solidFill>
                  <a:schemeClr val="bg1"/>
                </a:solidFill>
              </a:rPr>
              <a:t>La riqueza del conocimiento generado en investigación cualitativa es que es el producto de la transformación de los datos. </a:t>
            </a:r>
            <a:endParaRPr lang="es-CO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dirty="0">
                <a:solidFill>
                  <a:schemeClr val="bg1"/>
                </a:solidFill>
              </a:rPr>
              <a:t>Es necesario acuerdos entre los autores sobre lo que será </a:t>
            </a:r>
            <a:r>
              <a:rPr lang="es-ES_tradnl" sz="2400" dirty="0" smtClean="0">
                <a:solidFill>
                  <a:schemeClr val="bg1"/>
                </a:solidFill>
              </a:rPr>
              <a:t>publicado.</a:t>
            </a:r>
            <a:endParaRPr lang="es-C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9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823</TotalTime>
  <Words>791</Words>
  <Application>Microsoft Office PowerPoint</Application>
  <PresentationFormat>Presentación en pantalla (4:3)</PresentationFormat>
  <Paragraphs>161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Vértice</vt:lpstr>
      <vt:lpstr>III CONGRESO NACIONAL DE ESTUDIANTES DE POSGRADO EN ENFERMERÍA I FORO INTERNACIONAL DE INVESTIGACIÓN EN ENFERMERIA </vt:lpstr>
      <vt:lpstr>CAMBIO CIENTÍFICO DE LA DISCIPLINA</vt:lpstr>
      <vt:lpstr>CONTEXTO DE LAS PUBLICACIONES</vt:lpstr>
      <vt:lpstr>CONTEXTO DE LAS PUBLICACIONES</vt:lpstr>
      <vt:lpstr>IMPORTANCIA DE PUBLICAR LOS RESULTADOS INVESTIGATIVOS</vt:lpstr>
      <vt:lpstr>Presentación de PowerPoint</vt:lpstr>
      <vt:lpstr>Presentación de PowerPoint</vt:lpstr>
      <vt:lpstr>Presentación de PowerPoint</vt:lpstr>
      <vt:lpstr>QUÉ QUEREMOS REVELAR ?</vt:lpstr>
      <vt:lpstr>Presentación de PowerPoint</vt:lpstr>
      <vt:lpstr>Presentación de PowerPoint</vt:lpstr>
      <vt:lpstr>Presentación de PowerPoint</vt:lpstr>
      <vt:lpstr>COMPONENTES DEL ARTÍCULO EN EL MODELO FORMAL</vt:lpstr>
      <vt:lpstr>Presentación de PowerPoint</vt:lpstr>
      <vt:lpstr>  Razones Para Rechazar Artículos En IC</vt:lpstr>
      <vt:lpstr> PASOS A SEGUIR PARA LOGRAR UNA PUBLICACIÓN</vt:lpstr>
      <vt:lpstr>SUGERENCIAS PARA ESCRIBIR EN EQUIPO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CONGRESO NACIONAL DE ESTUDIANTES DE POSGRADO EN ENFERMERÍA I FORO INTERNACIONAL DE INVESTIGACIÓN EN ENFERMERIA</dc:title>
  <dc:creator>ALEJANDRO</dc:creator>
  <cp:lastModifiedBy>ALEJANDRO</cp:lastModifiedBy>
  <cp:revision>116</cp:revision>
  <dcterms:created xsi:type="dcterms:W3CDTF">2014-11-06T23:34:13Z</dcterms:created>
  <dcterms:modified xsi:type="dcterms:W3CDTF">2015-01-09T04:13:43Z</dcterms:modified>
</cp:coreProperties>
</file>